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94A0-065A-4741-A26A-4E22750398C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3B78-1399-4581-99D9-A2924B96B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Pong-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ng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051"/>
            <a:ext cx="12192000" cy="69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20513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Pong Game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>
                <a:solidFill>
                  <a:srgbClr val="00B050"/>
                </a:solidFill>
              </a:rPr>
              <a:t>By: Jason Awtrey</a:t>
            </a:r>
            <a:endParaRPr lang="en-US" sz="20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5E576-C23F-44A3-899C-092E801B37DC}"/>
              </a:ext>
            </a:extLst>
          </p:cNvPr>
          <p:cNvSpPr txBox="1"/>
          <p:nvPr/>
        </p:nvSpPr>
        <p:spPr>
          <a:xfrm>
            <a:off x="3645834" y="4396627"/>
            <a:ext cx="5791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B050"/>
                </a:solidFill>
                <a:cs typeface="Calibri"/>
              </a:rPr>
              <a:t>A fun payable game for everyone to enjoy</a:t>
            </a:r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A339D-F177-402F-9364-B2AE9F67D4CA}"/>
              </a:ext>
            </a:extLst>
          </p:cNvPr>
          <p:cNvSpPr txBox="1"/>
          <p:nvPr/>
        </p:nvSpPr>
        <p:spPr>
          <a:xfrm>
            <a:off x="7744947" y="6068544"/>
            <a:ext cx="4132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/>
              </a:rPr>
              <a:t>https://github.com/ksu-is/Pong-Game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535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Pong Game By: Jason Awtrey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2019-04-22T21:58:38Z</dcterms:created>
  <dcterms:modified xsi:type="dcterms:W3CDTF">2019-04-29T21:44:09Z</dcterms:modified>
</cp:coreProperties>
</file>