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6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2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35AD-3FFC-4F0D-8B67-71942A6C38EB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A68D-2FF9-4802-AC97-4F425BFD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409D9-7532-48F8-B4DD-9B892A1CEED5}"/>
              </a:ext>
            </a:extLst>
          </p:cNvPr>
          <p:cNvSpPr/>
          <p:nvPr/>
        </p:nvSpPr>
        <p:spPr>
          <a:xfrm>
            <a:off x="705079" y="3360145"/>
            <a:ext cx="903383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33D5E-8949-4EBC-A342-BC48E99FDBDF}"/>
              </a:ext>
            </a:extLst>
          </p:cNvPr>
          <p:cNvSpPr/>
          <p:nvPr/>
        </p:nvSpPr>
        <p:spPr>
          <a:xfrm>
            <a:off x="705079" y="2867141"/>
            <a:ext cx="5447842" cy="30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 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EC87B-4192-466B-97F7-56F38FCA3D54}"/>
              </a:ext>
            </a:extLst>
          </p:cNvPr>
          <p:cNvSpPr/>
          <p:nvPr/>
        </p:nvSpPr>
        <p:spPr>
          <a:xfrm>
            <a:off x="705078" y="5192617"/>
            <a:ext cx="2544898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2FA3B-31B8-4F16-B37F-676CBBB2F33C}"/>
              </a:ext>
            </a:extLst>
          </p:cNvPr>
          <p:cNvSpPr/>
          <p:nvPr/>
        </p:nvSpPr>
        <p:spPr>
          <a:xfrm>
            <a:off x="705079" y="1560724"/>
            <a:ext cx="1806767" cy="22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1670A-BA95-45BD-B330-B002ADAAC969}"/>
              </a:ext>
            </a:extLst>
          </p:cNvPr>
          <p:cNvSpPr/>
          <p:nvPr/>
        </p:nvSpPr>
        <p:spPr>
          <a:xfrm>
            <a:off x="2730347" y="1569905"/>
            <a:ext cx="3422574" cy="22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 – </a:t>
            </a:r>
            <a:r>
              <a:rPr lang="en-US" dirty="0" err="1"/>
              <a:t>Portfolo</a:t>
            </a:r>
            <a:r>
              <a:rPr lang="en-US" dirty="0"/>
              <a:t> -- Contact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962E6-A965-4016-8876-29857A286213}"/>
              </a:ext>
            </a:extLst>
          </p:cNvPr>
          <p:cNvSpPr/>
          <p:nvPr/>
        </p:nvSpPr>
        <p:spPr>
          <a:xfrm>
            <a:off x="1751681" y="3360145"/>
            <a:ext cx="4401240" cy="88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Me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85D28E-604F-4384-91D3-702B0ED40701}"/>
              </a:ext>
            </a:extLst>
          </p:cNvPr>
          <p:cNvSpPr/>
          <p:nvPr/>
        </p:nvSpPr>
        <p:spPr>
          <a:xfrm>
            <a:off x="705079" y="4625251"/>
            <a:ext cx="5447842" cy="30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Header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83EDD-881B-49E9-A193-D5BF4D197021}"/>
              </a:ext>
            </a:extLst>
          </p:cNvPr>
          <p:cNvSpPr/>
          <p:nvPr/>
        </p:nvSpPr>
        <p:spPr>
          <a:xfrm>
            <a:off x="3608026" y="5192616"/>
            <a:ext cx="2544898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E27F40-911F-423A-A584-71AD08235162}"/>
              </a:ext>
            </a:extLst>
          </p:cNvPr>
          <p:cNvSpPr/>
          <p:nvPr/>
        </p:nvSpPr>
        <p:spPr>
          <a:xfrm>
            <a:off x="705075" y="6265843"/>
            <a:ext cx="2544898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1201EF-C72F-4332-82F2-25B2F829DD5B}"/>
              </a:ext>
            </a:extLst>
          </p:cNvPr>
          <p:cNvSpPr/>
          <p:nvPr/>
        </p:nvSpPr>
        <p:spPr>
          <a:xfrm>
            <a:off x="3608023" y="6265842"/>
            <a:ext cx="2544898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C5267-3CCA-4E9D-A85F-4BFC33374222}"/>
              </a:ext>
            </a:extLst>
          </p:cNvPr>
          <p:cNvSpPr/>
          <p:nvPr/>
        </p:nvSpPr>
        <p:spPr>
          <a:xfrm>
            <a:off x="705075" y="7426287"/>
            <a:ext cx="2544898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Project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DC66F-0667-4A07-AB9E-1E9D654C8C7B}"/>
              </a:ext>
            </a:extLst>
          </p:cNvPr>
          <p:cNvSpPr/>
          <p:nvPr/>
        </p:nvSpPr>
        <p:spPr>
          <a:xfrm>
            <a:off x="3608023" y="7426286"/>
            <a:ext cx="2544898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Project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EE618-E27A-45FE-B361-629C3D05EBB5}"/>
              </a:ext>
            </a:extLst>
          </p:cNvPr>
          <p:cNvSpPr/>
          <p:nvPr/>
        </p:nvSpPr>
        <p:spPr>
          <a:xfrm>
            <a:off x="705075" y="8865823"/>
            <a:ext cx="5447842" cy="30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Me 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1FDF79-132C-4FCF-BEC4-66A3EAE3945F}"/>
              </a:ext>
            </a:extLst>
          </p:cNvPr>
          <p:cNvSpPr/>
          <p:nvPr/>
        </p:nvSpPr>
        <p:spPr>
          <a:xfrm>
            <a:off x="705075" y="9347810"/>
            <a:ext cx="2544898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Name</a:t>
            </a:r>
          </a:p>
          <a:p>
            <a:pPr algn="ctr"/>
            <a:r>
              <a:rPr lang="en-US" dirty="0"/>
              <a:t>Contact Email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B54AC-8353-4000-83D9-6C77E043A36C}"/>
              </a:ext>
            </a:extLst>
          </p:cNvPr>
          <p:cNvSpPr/>
          <p:nvPr/>
        </p:nvSpPr>
        <p:spPr>
          <a:xfrm>
            <a:off x="3608023" y="9347810"/>
            <a:ext cx="2544898" cy="90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0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Mullendore</dc:creator>
  <cp:lastModifiedBy>Chris Mullendore</cp:lastModifiedBy>
  <cp:revision>1</cp:revision>
  <dcterms:created xsi:type="dcterms:W3CDTF">2022-03-05T12:04:05Z</dcterms:created>
  <dcterms:modified xsi:type="dcterms:W3CDTF">2022-03-05T12:28:11Z</dcterms:modified>
</cp:coreProperties>
</file>