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2BE5-2072-DA49-87DC-EAE5BA03B6DD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E5F5-60DD-4647-915E-B47CFC66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OWL in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like annotations and annotation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to 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History: obo</a:t>
            </a:r>
          </a:p>
          <a:p>
            <a:r>
              <a:rPr lang="en-US" dirty="0" smtClean="0"/>
              <a:t>Transition was long and painful still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8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OE</a:t>
            </a:r>
          </a:p>
          <a:p>
            <a:r>
              <a:rPr lang="en-US" dirty="0" smtClean="0"/>
              <a:t>Protégé 4/5/Web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5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pic>
        <p:nvPicPr>
          <p:cNvPr id="4" name="Picture 3" descr="gv-plugi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25" y="1562418"/>
            <a:ext cx="5362146" cy="5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TermGenie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2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Smuggling a little EL into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‘annotation extensions’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6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File-based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&amp; Scripts, </a:t>
            </a:r>
            <a:r>
              <a:rPr lang="en-US" dirty="0" err="1" smtClean="0"/>
              <a:t>unix</a:t>
            </a:r>
            <a:r>
              <a:rPr lang="en-US" dirty="0" smtClean="0"/>
              <a:t>-style</a:t>
            </a:r>
          </a:p>
          <a:p>
            <a:r>
              <a:rPr lang="en-US" dirty="0" smtClean="0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autonomous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Mainstreamizing</a:t>
            </a:r>
            <a:r>
              <a:rPr lang="en-US" dirty="0" smtClean="0"/>
              <a:t> 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the </a:t>
            </a:r>
            <a:r>
              <a:rPr lang="en-US" dirty="0" err="1" smtClean="0"/>
              <a:t>ABoxes</a:t>
            </a:r>
            <a:endParaRPr lang="en-US" dirty="0"/>
          </a:p>
        </p:txBody>
      </p:sp>
      <p:pic>
        <p:nvPicPr>
          <p:cNvPr id="4" name="Picture 3" descr="CurrentNEDD4-withcaption-cjm-nl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119" y="-157238"/>
            <a:ext cx="315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1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conception of 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43" y="1227062"/>
            <a:ext cx="4978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comes in different editions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fooled – the default version is axiom-light</a:t>
            </a:r>
          </a:p>
          <a:p>
            <a:r>
              <a:rPr lang="en-US" dirty="0" smtClean="0"/>
              <a:t>Go-plus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Structure of the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inter-ontology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OBO Relations Ontology</a:t>
            </a:r>
          </a:p>
          <a:p>
            <a:r>
              <a:rPr lang="en-US" dirty="0" smtClean="0"/>
              <a:t>Considerably different from RO-2005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err="1" smtClean="0"/>
              <a:t>disjointness</a:t>
            </a:r>
            <a:endParaRPr lang="en-US" dirty="0" smtClean="0"/>
          </a:p>
          <a:p>
            <a:pPr lvl="1"/>
            <a:r>
              <a:rPr lang="en-US" dirty="0"/>
              <a:t>(‘part of’ some cytosol) </a:t>
            </a:r>
            <a:r>
              <a:rPr lang="en-US" dirty="0" err="1"/>
              <a:t>DisjointWith</a:t>
            </a:r>
            <a:r>
              <a:rPr lang="en-US" dirty="0"/>
              <a:t> (‘part of’ some nucleus) </a:t>
            </a:r>
            <a:endParaRPr lang="en-US" dirty="0" smtClean="0"/>
          </a:p>
          <a:p>
            <a:pPr lvl="1"/>
            <a:r>
              <a:rPr lang="en-US" dirty="0" smtClean="0"/>
              <a:t>[add an image of a cell]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159</Words>
  <Application>Microsoft Macintosh PowerPoint</Application>
  <PresentationFormat>On-screen Show (4:3)</PresentationFormat>
  <Paragraphs>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Use of OWL in GO</vt:lpstr>
      <vt:lpstr>Outline</vt:lpstr>
      <vt:lpstr>Historic conception of GO</vt:lpstr>
      <vt:lpstr>GO comes in different editions</vt:lpstr>
      <vt:lpstr>Axiomatic Structure of the GO</vt:lpstr>
      <vt:lpstr>Equivalence Axioms</vt:lpstr>
      <vt:lpstr>Challenge of inter-ontology axioms</vt:lpstr>
      <vt:lpstr>Relations</vt:lpstr>
      <vt:lpstr>Constraints in GO</vt:lpstr>
      <vt:lpstr>We like annotations and annotation axioms</vt:lpstr>
      <vt:lpstr>The GO development environment</vt:lpstr>
      <vt:lpstr>The road to OWL</vt:lpstr>
      <vt:lpstr>Editing environments</vt:lpstr>
      <vt:lpstr>Plugins</vt:lpstr>
      <vt:lpstr>TermGenie</vt:lpstr>
      <vt:lpstr>Smuggling a little EL into databases</vt:lpstr>
      <vt:lpstr>Ontology build pipeline</vt:lpstr>
      <vt:lpstr>Challenges</vt:lpstr>
      <vt:lpstr>Multiple autonomous ontologies</vt:lpstr>
      <vt:lpstr>Tooling</vt:lpstr>
      <vt:lpstr>Future</vt:lpstr>
      <vt:lpstr>Mainstreamizing OWL</vt:lpstr>
      <vt:lpstr>Rise of the ABoxes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OWL in GO</dc:title>
  <dc:creator>Chris Mungall</dc:creator>
  <cp:lastModifiedBy>Chris Mungall</cp:lastModifiedBy>
  <cp:revision>34</cp:revision>
  <dcterms:created xsi:type="dcterms:W3CDTF">2014-10-14T10:10:44Z</dcterms:created>
  <dcterms:modified xsi:type="dcterms:W3CDTF">2014-10-14T10:24:15Z</dcterms:modified>
</cp:coreProperties>
</file>