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32" y="1122"/>
      </p:cViewPr>
      <p:guideLst>
        <p:guide orient="horz" pos="17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6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2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D7B4-673D-4552-A6BD-D5E2C4FADCF7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800A-D115-41CE-8721-D6E84CD4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8">
            <a:extLst>
              <a:ext uri="{FF2B5EF4-FFF2-40B4-BE49-F238E27FC236}">
                <a16:creationId xmlns:a16="http://schemas.microsoft.com/office/drawing/2014/main" id="{D4250B51-8285-476C-A847-20EEF65A90F2}"/>
              </a:ext>
            </a:extLst>
          </p:cNvPr>
          <p:cNvSpPr txBox="1"/>
          <p:nvPr/>
        </p:nvSpPr>
        <p:spPr>
          <a:xfrm>
            <a:off x="5814247" y="1434401"/>
            <a:ext cx="32035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and 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both in theory and in practice</a:t>
            </a:r>
          </a:p>
        </p:txBody>
      </p:sp>
      <p:sp>
        <p:nvSpPr>
          <p:cNvPr id="24" name="矩形 56">
            <a:extLst>
              <a:ext uri="{FF2B5EF4-FFF2-40B4-BE49-F238E27FC236}">
                <a16:creationId xmlns:a16="http://schemas.microsoft.com/office/drawing/2014/main" id="{4778C7A1-16CD-42C3-B8D7-E62A66A00BC6}"/>
              </a:ext>
            </a:extLst>
          </p:cNvPr>
          <p:cNvSpPr/>
          <p:nvPr/>
        </p:nvSpPr>
        <p:spPr>
          <a:xfrm>
            <a:off x="184645" y="2493306"/>
            <a:ext cx="205793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Data</a:t>
            </a:r>
            <a:endParaRPr lang="zh-CN" altLang="en-US" sz="2800" b="1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9">
            <a:extLst>
              <a:ext uri="{FF2B5EF4-FFF2-40B4-BE49-F238E27FC236}">
                <a16:creationId xmlns:a16="http://schemas.microsoft.com/office/drawing/2014/main" id="{BCD14F7D-8A5D-4020-A0D4-3924015BADF6}"/>
              </a:ext>
            </a:extLst>
          </p:cNvPr>
          <p:cNvSpPr/>
          <p:nvPr/>
        </p:nvSpPr>
        <p:spPr>
          <a:xfrm>
            <a:off x="3826988" y="4009955"/>
            <a:ext cx="843550" cy="660147"/>
          </a:xfrm>
          <a:prstGeom prst="roundRect">
            <a:avLst/>
          </a:prstGeom>
          <a:solidFill>
            <a:srgbClr val="996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饼图 11">
            <a:extLst>
              <a:ext uri="{FF2B5EF4-FFF2-40B4-BE49-F238E27FC236}">
                <a16:creationId xmlns:a16="http://schemas.microsoft.com/office/drawing/2014/main" id="{6D513DF2-9825-4E81-8B1E-5ED0376B2E14}"/>
              </a:ext>
            </a:extLst>
          </p:cNvPr>
          <p:cNvSpPr/>
          <p:nvPr/>
        </p:nvSpPr>
        <p:spPr>
          <a:xfrm>
            <a:off x="1173057" y="-941153"/>
            <a:ext cx="6100612" cy="5097442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7" name="饼图 41">
            <a:extLst>
              <a:ext uri="{FF2B5EF4-FFF2-40B4-BE49-F238E27FC236}">
                <a16:creationId xmlns:a16="http://schemas.microsoft.com/office/drawing/2014/main" id="{C1863F0D-FB91-4919-A5A9-331E78710C86}"/>
              </a:ext>
            </a:extLst>
          </p:cNvPr>
          <p:cNvSpPr/>
          <p:nvPr/>
        </p:nvSpPr>
        <p:spPr>
          <a:xfrm>
            <a:off x="1819599" y="-693598"/>
            <a:ext cx="4807541" cy="4007220"/>
          </a:xfrm>
          <a:prstGeom prst="pie">
            <a:avLst>
              <a:gd name="adj1" fmla="val 2552907"/>
              <a:gd name="adj2" fmla="val 827448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8" name="饼图 42">
            <a:extLst>
              <a:ext uri="{FF2B5EF4-FFF2-40B4-BE49-F238E27FC236}">
                <a16:creationId xmlns:a16="http://schemas.microsoft.com/office/drawing/2014/main" id="{B3D309FD-2AE3-4CD3-BE94-01C462E873AB}"/>
              </a:ext>
            </a:extLst>
          </p:cNvPr>
          <p:cNvSpPr/>
          <p:nvPr/>
        </p:nvSpPr>
        <p:spPr>
          <a:xfrm>
            <a:off x="2387453" y="-513143"/>
            <a:ext cx="3722622" cy="2955243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BA97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29" name="饼图 48">
            <a:extLst>
              <a:ext uri="{FF2B5EF4-FFF2-40B4-BE49-F238E27FC236}">
                <a16:creationId xmlns:a16="http://schemas.microsoft.com/office/drawing/2014/main" id="{27E8743A-BA03-4E9A-B06C-EC5CB1E1A4A0}"/>
              </a:ext>
            </a:extLst>
          </p:cNvPr>
          <p:cNvSpPr/>
          <p:nvPr/>
        </p:nvSpPr>
        <p:spPr>
          <a:xfrm>
            <a:off x="2780283" y="-499407"/>
            <a:ext cx="2936973" cy="2100763"/>
          </a:xfrm>
          <a:prstGeom prst="pie">
            <a:avLst>
              <a:gd name="adj1" fmla="val 2552907"/>
              <a:gd name="adj2" fmla="val 8274487"/>
            </a:avLst>
          </a:prstGeom>
          <a:solidFill>
            <a:srgbClr val="FF9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FD0B83F8-3AF1-48BD-9C1F-7068CB15F1A5}"/>
              </a:ext>
            </a:extLst>
          </p:cNvPr>
          <p:cNvSpPr txBox="1"/>
          <p:nvPr/>
        </p:nvSpPr>
        <p:spPr>
          <a:xfrm>
            <a:off x="3577400" y="1750905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Scalable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971A7D4-0981-4E5C-B3E6-650F39160CCE}"/>
              </a:ext>
            </a:extLst>
          </p:cNvPr>
          <p:cNvSpPr txBox="1"/>
          <p:nvPr/>
        </p:nvSpPr>
        <p:spPr>
          <a:xfrm>
            <a:off x="3618972" y="3400905"/>
            <a:ext cx="12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Generic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3BEDCCBA-0112-4C0E-AC91-62998C43A7A3}"/>
              </a:ext>
            </a:extLst>
          </p:cNvPr>
          <p:cNvSpPr txBox="1"/>
          <p:nvPr/>
        </p:nvSpPr>
        <p:spPr>
          <a:xfrm>
            <a:off x="3577400" y="2622561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Dynamic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B2E096C-5595-4CA5-AB46-36AD543965B6}"/>
              </a:ext>
            </a:extLst>
          </p:cNvPr>
          <p:cNvSpPr txBox="1"/>
          <p:nvPr/>
        </p:nvSpPr>
        <p:spPr>
          <a:xfrm>
            <a:off x="3405781" y="749470"/>
            <a:ext cx="176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Full-featured</a:t>
            </a:r>
            <a:endParaRPr lang="zh-CN" altLang="en-US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4" name="Connector: Elbow 37">
            <a:extLst>
              <a:ext uri="{FF2B5EF4-FFF2-40B4-BE49-F238E27FC236}">
                <a16:creationId xmlns:a16="http://schemas.microsoft.com/office/drawing/2014/main" id="{20DDC8E8-B1CC-449B-BABB-55A9CBC12883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2242577" y="2602153"/>
            <a:ext cx="1045824" cy="368206"/>
          </a:xfrm>
          <a:prstGeom prst="bentConnector3">
            <a:avLst>
              <a:gd name="adj1" fmla="val 87645"/>
            </a:avLst>
          </a:prstGeom>
          <a:ln w="19050" cmpd="sng">
            <a:solidFill>
              <a:srgbClr val="ED7D3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51">
            <a:extLst>
              <a:ext uri="{FF2B5EF4-FFF2-40B4-BE49-F238E27FC236}">
                <a16:creationId xmlns:a16="http://schemas.microsoft.com/office/drawing/2014/main" id="{BA3EDC7A-CDE8-4D23-A9CC-BE794D67EAF9}"/>
              </a:ext>
            </a:extLst>
          </p:cNvPr>
          <p:cNvCxnSpPr>
            <a:cxnSpLocks/>
            <a:endCxn id="37" idx="1"/>
          </p:cNvCxnSpPr>
          <p:nvPr/>
        </p:nvCxnSpPr>
        <p:spPr>
          <a:xfrm rot="5400000" flipH="1" flipV="1">
            <a:off x="5096543" y="1229093"/>
            <a:ext cx="972203" cy="573291"/>
          </a:xfrm>
          <a:prstGeom prst="bentConnector2">
            <a:avLst/>
          </a:prstGeom>
          <a:ln w="19050" cmpd="sng">
            <a:solidFill>
              <a:srgbClr val="BA97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8">
            <a:extLst>
              <a:ext uri="{FF2B5EF4-FFF2-40B4-BE49-F238E27FC236}">
                <a16:creationId xmlns:a16="http://schemas.microsoft.com/office/drawing/2014/main" id="{92E8A019-22AA-487F-B9D2-0ACDA3CE5406}"/>
              </a:ext>
            </a:extLst>
          </p:cNvPr>
          <p:cNvSpPr txBox="1"/>
          <p:nvPr/>
        </p:nvSpPr>
        <p:spPr>
          <a:xfrm>
            <a:off x="95855" y="3556261"/>
            <a:ext cx="22915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</a:p>
        </p:txBody>
      </p:sp>
      <p:sp>
        <p:nvSpPr>
          <p:cNvPr id="37" name="矩形 56">
            <a:extLst>
              <a:ext uri="{FF2B5EF4-FFF2-40B4-BE49-F238E27FC236}">
                <a16:creationId xmlns:a16="http://schemas.microsoft.com/office/drawing/2014/main" id="{BB70A733-8E24-48C8-80D3-9C6DF9750862}"/>
              </a:ext>
            </a:extLst>
          </p:cNvPr>
          <p:cNvSpPr/>
          <p:nvPr/>
        </p:nvSpPr>
        <p:spPr>
          <a:xfrm>
            <a:off x="5869289" y="768025"/>
            <a:ext cx="272222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BA9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Data</a:t>
            </a:r>
            <a:endParaRPr lang="zh-CN" altLang="en-US" sz="2800" b="1" dirty="0">
              <a:solidFill>
                <a:srgbClr val="BA9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8">
            <a:extLst>
              <a:ext uri="{FF2B5EF4-FFF2-40B4-BE49-F238E27FC236}">
                <a16:creationId xmlns:a16="http://schemas.microsoft.com/office/drawing/2014/main" id="{FBDE9C2E-3606-4BE3-8E73-40865F2D9733}"/>
              </a:ext>
            </a:extLst>
          </p:cNvPr>
          <p:cNvSpPr txBox="1"/>
          <p:nvPr/>
        </p:nvSpPr>
        <p:spPr>
          <a:xfrm>
            <a:off x="5909405" y="3672043"/>
            <a:ext cx="3162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for algorithms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for balancing schemes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for applications</a:t>
            </a:r>
          </a:p>
        </p:txBody>
      </p:sp>
      <p:sp>
        <p:nvSpPr>
          <p:cNvPr id="39" name="矩形 56">
            <a:extLst>
              <a:ext uri="{FF2B5EF4-FFF2-40B4-BE49-F238E27FC236}">
                <a16:creationId xmlns:a16="http://schemas.microsoft.com/office/drawing/2014/main" id="{4123CED8-3594-4AAE-AED4-C6C2F40B69B8}"/>
              </a:ext>
            </a:extLst>
          </p:cNvPr>
          <p:cNvSpPr/>
          <p:nvPr/>
        </p:nvSpPr>
        <p:spPr>
          <a:xfrm>
            <a:off x="462009" y="122868"/>
            <a:ext cx="2337643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Complicated Queries</a:t>
            </a:r>
          </a:p>
        </p:txBody>
      </p:sp>
      <p:cxnSp>
        <p:nvCxnSpPr>
          <p:cNvPr id="40" name="Connector: Elbow 78">
            <a:extLst>
              <a:ext uri="{FF2B5EF4-FFF2-40B4-BE49-F238E27FC236}">
                <a16:creationId xmlns:a16="http://schemas.microsoft.com/office/drawing/2014/main" id="{A9CA4822-E1DC-4DB6-9933-C221784264DE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>
            <a:off x="2799651" y="599921"/>
            <a:ext cx="1539752" cy="166294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FF99FF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87">
            <a:extLst>
              <a:ext uri="{FF2B5EF4-FFF2-40B4-BE49-F238E27FC236}">
                <a16:creationId xmlns:a16="http://schemas.microsoft.com/office/drawing/2014/main" id="{921F8EF7-6D1B-43F6-9DC6-A15C4A95AA9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550822" y="3295033"/>
            <a:ext cx="984312" cy="136369"/>
          </a:xfrm>
          <a:prstGeom prst="bentConnector3">
            <a:avLst>
              <a:gd name="adj1" fmla="val 50000"/>
            </a:avLst>
          </a:prstGeom>
          <a:ln w="19050" cmpd="sng">
            <a:solidFill>
              <a:srgbClr val="70AD47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CBF47A54-B421-4B6F-AB5D-9C6D1B0114DF}"/>
              </a:ext>
            </a:extLst>
          </p:cNvPr>
          <p:cNvSpPr txBox="1"/>
          <p:nvPr/>
        </p:nvSpPr>
        <p:spPr>
          <a:xfrm>
            <a:off x="462009" y="1064882"/>
            <a:ext cx="309319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many functions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many applications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1B58B771-EAF9-4439-8C1C-1E8A61CD6D10}"/>
              </a:ext>
            </a:extLst>
          </p:cNvPr>
          <p:cNvSpPr/>
          <p:nvPr/>
        </p:nvSpPr>
        <p:spPr>
          <a:xfrm>
            <a:off x="6535135" y="3169791"/>
            <a:ext cx="272221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/>
            <a:r>
              <a:rPr lang="en-US" altLang="zh-CN" sz="2800" b="1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Effort</a:t>
            </a:r>
          </a:p>
        </p:txBody>
      </p:sp>
    </p:spTree>
    <p:extLst>
      <p:ext uri="{BB962C8B-B14F-4D97-AF65-F5344CB8AC3E}">
        <p14:creationId xmlns:p14="http://schemas.microsoft.com/office/powerpoint/2010/main" val="53117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41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</dc:creator>
  <cp:lastModifiedBy>Yan Gu</cp:lastModifiedBy>
  <cp:revision>12</cp:revision>
  <dcterms:created xsi:type="dcterms:W3CDTF">2018-11-19T19:49:21Z</dcterms:created>
  <dcterms:modified xsi:type="dcterms:W3CDTF">2018-11-19T20:09:19Z</dcterms:modified>
</cp:coreProperties>
</file>