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971800" y="8382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3886200"/>
            <a:ext cx="3581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0600" y="3886200"/>
            <a:ext cx="1981200" cy="213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6172200"/>
            <a:ext cx="9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Locality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701534"/>
            <a:ext cx="132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Temporality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11683" y="468868"/>
            <a:ext cx="131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Uncertainty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19294" y="35168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Offline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482232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Online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229" y="2690392"/>
            <a:ext cx="461665" cy="1057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Stochastic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70381" y="954718"/>
            <a:ext cx="461665" cy="11694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Adversarial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8745598">
            <a:off x="2110056" y="4316500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18671088">
            <a:off x="1035648" y="542142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Decentralized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01047" y="452827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Universality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2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 Ravi</cp:lastModifiedBy>
  <cp:revision>4</cp:revision>
  <dcterms:created xsi:type="dcterms:W3CDTF">2012-05-10T13:44:17Z</dcterms:created>
  <dcterms:modified xsi:type="dcterms:W3CDTF">2012-05-10T22:41:43Z</dcterms:modified>
</cp:coreProperties>
</file>