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A2A5-C690-4AB9-9DC8-FE3D845929E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B347-BBA1-4B18-8C68-6394FC5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A2A5-C690-4AB9-9DC8-FE3D845929E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B347-BBA1-4B18-8C68-6394FC5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4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A2A5-C690-4AB9-9DC8-FE3D845929E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B347-BBA1-4B18-8C68-6394FC5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8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A2A5-C690-4AB9-9DC8-FE3D845929E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B347-BBA1-4B18-8C68-6394FC5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0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A2A5-C690-4AB9-9DC8-FE3D845929E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B347-BBA1-4B18-8C68-6394FC5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A2A5-C690-4AB9-9DC8-FE3D845929E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B347-BBA1-4B18-8C68-6394FC5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A2A5-C690-4AB9-9DC8-FE3D845929E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B347-BBA1-4B18-8C68-6394FC5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A2A5-C690-4AB9-9DC8-FE3D845929E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B347-BBA1-4B18-8C68-6394FC5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7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A2A5-C690-4AB9-9DC8-FE3D845929E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B347-BBA1-4B18-8C68-6394FC5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1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A2A5-C690-4AB9-9DC8-FE3D845929E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B347-BBA1-4B18-8C68-6394FC5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3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A2A5-C690-4AB9-9DC8-FE3D845929E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B347-BBA1-4B18-8C68-6394FC5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4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4A2A5-C690-4AB9-9DC8-FE3D845929E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B347-BBA1-4B18-8C68-6394FC5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3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971800" y="838200"/>
            <a:ext cx="0" cy="304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971800" y="3886200"/>
            <a:ext cx="3581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90600" y="3886200"/>
            <a:ext cx="1981200" cy="2133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6172200"/>
            <a:ext cx="91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Locality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6705600" y="3701534"/>
            <a:ext cx="1320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Temporalit</a:t>
            </a:r>
            <a:r>
              <a:rPr lang="en-US" b="1" dirty="0" smtClean="0"/>
              <a:t>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311683" y="468868"/>
            <a:ext cx="1310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Uncertaint</a:t>
            </a:r>
            <a:r>
              <a:rPr lang="en-US" b="1" dirty="0" smtClean="0"/>
              <a:t>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19294" y="3516868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Offline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3482232"/>
            <a:ext cx="81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Online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05229" y="2690392"/>
            <a:ext cx="461665" cy="105734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b="1" dirty="0" smtClean="0"/>
              <a:t>Stochastic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470381" y="954718"/>
            <a:ext cx="461665" cy="11694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b="1" dirty="0" smtClean="0"/>
              <a:t>Adversarial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 rot="18745598">
            <a:off x="987072" y="5585536"/>
            <a:ext cx="12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Centralized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 rot="18671088">
            <a:off x="1866152" y="4393509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Decentralized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01047" y="452827"/>
            <a:ext cx="13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Universality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208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Koods</dc:creator>
  <cp:lastModifiedBy>Koods</cp:lastModifiedBy>
  <cp:revision>2</cp:revision>
  <dcterms:created xsi:type="dcterms:W3CDTF">2012-05-10T13:44:17Z</dcterms:created>
  <dcterms:modified xsi:type="dcterms:W3CDTF">2012-05-10T13:55:45Z</dcterms:modified>
</cp:coreProperties>
</file>