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a44b28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a44b28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a44b28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a44b28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a44b28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a44b28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a44b28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a44b28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a44b287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a44b287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a44b287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a44b287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a44b287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a44b287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a44b28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a44b28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a44b28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a44b28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a44b28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ea44b28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a44b2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a44b2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a44b2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a44b2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a44b28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a44b28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a44b28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a44b28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a44b28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a44b28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a44b28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a44b28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a44b287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a44b28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2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NFL Offensive Play Calling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607862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662" y="1170200"/>
            <a:ext cx="3963166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851605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00" y="1170200"/>
            <a:ext cx="416560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weak learning models to create a strong predictive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Optimizes loss functions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cases use a single regression tree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classifier method for complex data sets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England Patriots Results </a:t>
            </a:r>
            <a:r>
              <a:rPr lang="en"/>
              <a:t>(76.12% Accuracy)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017800"/>
            <a:ext cx="421023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033" y="1170200"/>
            <a:ext cx="4476567" cy="314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Orleans Results (75.89% Accuracy)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" y="1017800"/>
            <a:ext cx="4011039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839" y="1170200"/>
            <a:ext cx="4675760" cy="307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419599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200"/>
            <a:ext cx="4343400" cy="37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all 32 teams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29875"/>
            <a:ext cx="260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Patriots as training data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350" y="988925"/>
            <a:ext cx="549994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is the Jaguars Accuracy (79.32%) the highest?</a:t>
            </a:r>
            <a:endParaRPr sz="2400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4500"/>
            <a:ext cx="4419600" cy="30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84500"/>
            <a:ext cx="4267199" cy="303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is the Baltimore Ravens Accuracy (46.57%) so Bad?</a:t>
            </a:r>
            <a:endParaRPr sz="24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115525"/>
            <a:ext cx="4584701" cy="32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700" y="1017800"/>
            <a:ext cx="4279901" cy="33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Jaguars as the training set to improve accuracy or respective training sets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and Look into other features that might increase accuracy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AWS player tracking to give real time play prediction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Machine Learning to classify run and pass plays 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Types of Offense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Looking at offensive trends in play by play data for pass heavy teams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Importance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can the accuracy of the model or its features tell us about offensive trends?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downloaded from Github user who implemented NFLscrapR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NFLScrapR is a R package used to download and analyze data from the NFL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Downloaded Play by Play data from 2009-2019 for all regular season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included 498,392 rows and 256 columns 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0" y="410000"/>
            <a:ext cx="3471300" cy="34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amount of columns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missing values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special teams plays, QB kneels and spikes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binary play type column where pass play = 1 and run play = 0.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seperate data sets for Patriots and Saints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England Patriots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50" y="1251191"/>
            <a:ext cx="3971600" cy="26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play type distributions for the 2019 regular season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play type distributions between top players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the Patriots were throwing the ball 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409999"/>
            <a:ext cx="3683000" cy="303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587152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952" y="1308213"/>
            <a:ext cx="4099647" cy="354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139" y="1331375"/>
            <a:ext cx="4089460" cy="349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200"/>
            <a:ext cx="41220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Orleans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Saints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100" y="1149342"/>
            <a:ext cx="4267200" cy="284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