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60" r:id="rId2"/>
  </p:sldIdLst>
  <p:sldSz cx="59436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1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6327"/>
  </p:normalViewPr>
  <p:slideViewPr>
    <p:cSldViewPr snapToGrid="0">
      <p:cViewPr>
        <p:scale>
          <a:sx n="276" d="100"/>
          <a:sy n="276" d="100"/>
        </p:scale>
        <p:origin x="144" y="-888"/>
      </p:cViewPr>
      <p:guideLst>
        <p:guide orient="horz" pos="2592"/>
        <p:guide pos="187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770" y="1346836"/>
            <a:ext cx="5052060" cy="2865120"/>
          </a:xfrm>
        </p:spPr>
        <p:txBody>
          <a:bodyPr anchor="b"/>
          <a:lstStyle>
            <a:lvl1pPr algn="ctr"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950" y="4322446"/>
            <a:ext cx="4457700" cy="1986914"/>
          </a:xfrm>
        </p:spPr>
        <p:txBody>
          <a:bodyPr/>
          <a:lstStyle>
            <a:lvl1pPr marL="0" indent="0" algn="ctr">
              <a:buNone/>
              <a:defRPr sz="1560"/>
            </a:lvl1pPr>
            <a:lvl2pPr marL="297180" indent="0" algn="ctr">
              <a:buNone/>
              <a:defRPr sz="1300"/>
            </a:lvl2pPr>
            <a:lvl3pPr marL="594360" indent="0" algn="ctr">
              <a:buNone/>
              <a:defRPr sz="1170"/>
            </a:lvl3pPr>
            <a:lvl4pPr marL="891540" indent="0" algn="ctr">
              <a:buNone/>
              <a:defRPr sz="1040"/>
            </a:lvl4pPr>
            <a:lvl5pPr marL="1188720" indent="0" algn="ctr">
              <a:buNone/>
              <a:defRPr sz="1040"/>
            </a:lvl5pPr>
            <a:lvl6pPr marL="1485900" indent="0" algn="ctr">
              <a:buNone/>
              <a:defRPr sz="1040"/>
            </a:lvl6pPr>
            <a:lvl7pPr marL="1783080" indent="0" algn="ctr">
              <a:buNone/>
              <a:defRPr sz="1040"/>
            </a:lvl7pPr>
            <a:lvl8pPr marL="2080260" indent="0" algn="ctr">
              <a:buNone/>
              <a:defRPr sz="1040"/>
            </a:lvl8pPr>
            <a:lvl9pPr marL="2377440" indent="0" algn="ctr">
              <a:buNone/>
              <a:defRPr sz="104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8380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253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253389" y="438150"/>
            <a:ext cx="1281589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08623" y="438150"/>
            <a:ext cx="3770471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991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4188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527" y="2051688"/>
            <a:ext cx="5126355" cy="3423284"/>
          </a:xfrm>
        </p:spPr>
        <p:txBody>
          <a:bodyPr anchor="b"/>
          <a:lstStyle>
            <a:lvl1pPr>
              <a:defRPr sz="39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5527" y="5507358"/>
            <a:ext cx="5126355" cy="1800224"/>
          </a:xfrm>
        </p:spPr>
        <p:txBody>
          <a:bodyPr/>
          <a:lstStyle>
            <a:lvl1pPr marL="0" indent="0">
              <a:buNone/>
              <a:defRPr sz="1560">
                <a:solidFill>
                  <a:schemeClr val="tx1"/>
                </a:solidFill>
              </a:defRPr>
            </a:lvl1pPr>
            <a:lvl2pPr marL="297180" indent="0">
              <a:buNone/>
              <a:defRPr sz="1300">
                <a:solidFill>
                  <a:schemeClr val="tx1">
                    <a:tint val="75000"/>
                  </a:schemeClr>
                </a:solidFill>
              </a:defRPr>
            </a:lvl2pPr>
            <a:lvl3pPr marL="594360" indent="0">
              <a:buNone/>
              <a:defRPr sz="1170">
                <a:solidFill>
                  <a:schemeClr val="tx1">
                    <a:tint val="75000"/>
                  </a:schemeClr>
                </a:solidFill>
              </a:defRPr>
            </a:lvl3pPr>
            <a:lvl4pPr marL="8915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4pPr>
            <a:lvl5pPr marL="118872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5pPr>
            <a:lvl6pPr marL="148590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6pPr>
            <a:lvl7pPr marL="178308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7pPr>
            <a:lvl8pPr marL="208026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8pPr>
            <a:lvl9pPr marL="2377440" indent="0">
              <a:buNone/>
              <a:defRPr sz="10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987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8623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08948" y="2190750"/>
            <a:ext cx="252603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87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438152"/>
            <a:ext cx="512635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9397" y="2017396"/>
            <a:ext cx="2514421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397" y="3006090"/>
            <a:ext cx="2514421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008948" y="2017396"/>
            <a:ext cx="2526804" cy="988694"/>
          </a:xfrm>
        </p:spPr>
        <p:txBody>
          <a:bodyPr anchor="b"/>
          <a:lstStyle>
            <a:lvl1pPr marL="0" indent="0">
              <a:buNone/>
              <a:defRPr sz="1560" b="1"/>
            </a:lvl1pPr>
            <a:lvl2pPr marL="297180" indent="0">
              <a:buNone/>
              <a:defRPr sz="1300" b="1"/>
            </a:lvl2pPr>
            <a:lvl3pPr marL="594360" indent="0">
              <a:buNone/>
              <a:defRPr sz="1170" b="1"/>
            </a:lvl3pPr>
            <a:lvl4pPr marL="891540" indent="0">
              <a:buNone/>
              <a:defRPr sz="1040" b="1"/>
            </a:lvl4pPr>
            <a:lvl5pPr marL="1188720" indent="0">
              <a:buNone/>
              <a:defRPr sz="1040" b="1"/>
            </a:lvl5pPr>
            <a:lvl6pPr marL="1485900" indent="0">
              <a:buNone/>
              <a:defRPr sz="1040" b="1"/>
            </a:lvl6pPr>
            <a:lvl7pPr marL="1783080" indent="0">
              <a:buNone/>
              <a:defRPr sz="1040" b="1"/>
            </a:lvl7pPr>
            <a:lvl8pPr marL="2080260" indent="0">
              <a:buNone/>
              <a:defRPr sz="1040" b="1"/>
            </a:lvl8pPr>
            <a:lvl9pPr marL="2377440" indent="0">
              <a:buNone/>
              <a:defRPr sz="104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008948" y="3006090"/>
            <a:ext cx="252680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3257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7679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41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26804" y="1184912"/>
            <a:ext cx="3008948" cy="5848350"/>
          </a:xfrm>
        </p:spPr>
        <p:txBody>
          <a:bodyPr/>
          <a:lstStyle>
            <a:lvl1pPr>
              <a:defRPr sz="2080"/>
            </a:lvl1pPr>
            <a:lvl2pPr>
              <a:defRPr sz="1820"/>
            </a:lvl2pPr>
            <a:lvl3pPr>
              <a:defRPr sz="1560"/>
            </a:lvl3pPr>
            <a:lvl4pPr>
              <a:defRPr sz="1300"/>
            </a:lvl4pPr>
            <a:lvl5pPr>
              <a:defRPr sz="1300"/>
            </a:lvl5pPr>
            <a:lvl6pPr>
              <a:defRPr sz="1300"/>
            </a:lvl6pPr>
            <a:lvl7pPr>
              <a:defRPr sz="1300"/>
            </a:lvl7pPr>
            <a:lvl8pPr>
              <a:defRPr sz="1300"/>
            </a:lvl8pPr>
            <a:lvl9pPr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162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397" y="548640"/>
            <a:ext cx="1916966" cy="1920240"/>
          </a:xfrm>
        </p:spPr>
        <p:txBody>
          <a:bodyPr anchor="b"/>
          <a:lstStyle>
            <a:lvl1pPr>
              <a:defRPr sz="208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26804" y="1184912"/>
            <a:ext cx="3008948" cy="5848350"/>
          </a:xfrm>
        </p:spPr>
        <p:txBody>
          <a:bodyPr anchor="t"/>
          <a:lstStyle>
            <a:lvl1pPr marL="0" indent="0">
              <a:buNone/>
              <a:defRPr sz="2080"/>
            </a:lvl1pPr>
            <a:lvl2pPr marL="297180" indent="0">
              <a:buNone/>
              <a:defRPr sz="1820"/>
            </a:lvl2pPr>
            <a:lvl3pPr marL="594360" indent="0">
              <a:buNone/>
              <a:defRPr sz="1560"/>
            </a:lvl3pPr>
            <a:lvl4pPr marL="891540" indent="0">
              <a:buNone/>
              <a:defRPr sz="1300"/>
            </a:lvl4pPr>
            <a:lvl5pPr marL="1188720" indent="0">
              <a:buNone/>
              <a:defRPr sz="1300"/>
            </a:lvl5pPr>
            <a:lvl6pPr marL="1485900" indent="0">
              <a:buNone/>
              <a:defRPr sz="1300"/>
            </a:lvl6pPr>
            <a:lvl7pPr marL="1783080" indent="0">
              <a:buNone/>
              <a:defRPr sz="1300"/>
            </a:lvl7pPr>
            <a:lvl8pPr marL="2080260" indent="0">
              <a:buNone/>
              <a:defRPr sz="1300"/>
            </a:lvl8pPr>
            <a:lvl9pPr marL="2377440" indent="0">
              <a:buNone/>
              <a:defRPr sz="13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09397" y="2468880"/>
            <a:ext cx="1916966" cy="4573906"/>
          </a:xfrm>
        </p:spPr>
        <p:txBody>
          <a:bodyPr/>
          <a:lstStyle>
            <a:lvl1pPr marL="0" indent="0">
              <a:buNone/>
              <a:defRPr sz="1040"/>
            </a:lvl1pPr>
            <a:lvl2pPr marL="297180" indent="0">
              <a:buNone/>
              <a:defRPr sz="910"/>
            </a:lvl2pPr>
            <a:lvl3pPr marL="594360" indent="0">
              <a:buNone/>
              <a:defRPr sz="780"/>
            </a:lvl3pPr>
            <a:lvl4pPr marL="891540" indent="0">
              <a:buNone/>
              <a:defRPr sz="650"/>
            </a:lvl4pPr>
            <a:lvl5pPr marL="1188720" indent="0">
              <a:buNone/>
              <a:defRPr sz="650"/>
            </a:lvl5pPr>
            <a:lvl6pPr marL="1485900" indent="0">
              <a:buNone/>
              <a:defRPr sz="650"/>
            </a:lvl6pPr>
            <a:lvl7pPr marL="1783080" indent="0">
              <a:buNone/>
              <a:defRPr sz="650"/>
            </a:lvl7pPr>
            <a:lvl8pPr marL="2080260" indent="0">
              <a:buNone/>
              <a:defRPr sz="650"/>
            </a:lvl8pPr>
            <a:lvl9pPr marL="2377440" indent="0">
              <a:buNone/>
              <a:defRPr sz="6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915E6-7132-BB43-B739-CB01C0453807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3354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08623" y="438152"/>
            <a:ext cx="512635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8623" y="2190750"/>
            <a:ext cx="512635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8623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915E6-7132-BB43-B739-CB01C0453807}" type="datetimeFigureOut">
              <a:rPr lang="en-US" smtClean="0"/>
              <a:t>9/8/25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68818" y="7627622"/>
            <a:ext cx="200596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197668" y="7627622"/>
            <a:ext cx="133731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CE9941-0054-4144-8FB8-E3CE38732E9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1436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594360" rtl="0" eaLnBrk="1" latinLnBrk="0" hangingPunct="1">
        <a:lnSpc>
          <a:spcPct val="90000"/>
        </a:lnSpc>
        <a:spcBef>
          <a:spcPct val="0"/>
        </a:spcBef>
        <a:buNone/>
        <a:defRPr sz="2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48590" indent="-148590" algn="l" defTabSz="594360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1820" kern="1200">
          <a:solidFill>
            <a:schemeClr val="tx1"/>
          </a:solidFill>
          <a:latin typeface="+mn-lt"/>
          <a:ea typeface="+mn-ea"/>
          <a:cs typeface="+mn-cs"/>
        </a:defRPr>
      </a:lvl1pPr>
      <a:lvl2pPr marL="4457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560" kern="1200">
          <a:solidFill>
            <a:schemeClr val="tx1"/>
          </a:solidFill>
          <a:latin typeface="+mn-lt"/>
          <a:ea typeface="+mn-ea"/>
          <a:cs typeface="+mn-cs"/>
        </a:defRPr>
      </a:lvl2pPr>
      <a:lvl3pPr marL="7429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10401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33731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63449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93167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22885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526030" indent="-148590" algn="l" defTabSz="594360" rtl="0" eaLnBrk="1" latinLnBrk="0" hangingPunct="1">
        <a:lnSpc>
          <a:spcPct val="90000"/>
        </a:lnSpc>
        <a:spcBef>
          <a:spcPts val="325"/>
        </a:spcBef>
        <a:buFont typeface="Arial" panose="020B0604020202020204" pitchFamily="34" charset="0"/>
        <a:buChar char="•"/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1pPr>
      <a:lvl2pPr marL="2971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2pPr>
      <a:lvl3pPr marL="5943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3pPr>
      <a:lvl4pPr marL="8915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5pPr>
      <a:lvl6pPr marL="148590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7pPr>
      <a:lvl8pPr marL="208026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algn="l" defTabSz="594360" rtl="0" eaLnBrk="1" latinLnBrk="0" hangingPunct="1">
        <a:defRPr sz="11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23F0A-CFF9-874C-BE6B-56F997C66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131">
            <a:extLst>
              <a:ext uri="{FF2B5EF4-FFF2-40B4-BE49-F238E27FC236}">
                <a16:creationId xmlns:a16="http://schemas.microsoft.com/office/drawing/2014/main" id="{0F31F834-5783-EDDB-53ED-8362392CF7E4}"/>
              </a:ext>
            </a:extLst>
          </p:cNvPr>
          <p:cNvSpPr/>
          <p:nvPr/>
        </p:nvSpPr>
        <p:spPr>
          <a:xfrm>
            <a:off x="25564" y="2251"/>
            <a:ext cx="5961501" cy="528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2957577-5757-6CAD-6E7A-127E7693CE6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3626" r="13001"/>
          <a:stretch>
            <a:fillRect/>
          </a:stretch>
        </p:blipFill>
        <p:spPr>
          <a:xfrm>
            <a:off x="442202" y="330850"/>
            <a:ext cx="2132814" cy="198424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88A233F-E707-3135-9FC0-02A850771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54" y="2624978"/>
            <a:ext cx="2952174" cy="19842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A8B92D8-43FA-B9E1-0BE7-352E1C90478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2299" r="14141"/>
          <a:stretch>
            <a:fillRect/>
          </a:stretch>
        </p:blipFill>
        <p:spPr>
          <a:xfrm>
            <a:off x="3340584" y="352717"/>
            <a:ext cx="2207230" cy="198424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CE2D5-385C-1240-5C9F-407369FF0E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7867" y="2625833"/>
            <a:ext cx="3000571" cy="1984248"/>
          </a:xfrm>
          <a:prstGeom prst="rect">
            <a:avLst/>
          </a:prstGeom>
        </p:spPr>
      </p:pic>
      <p:grpSp>
        <p:nvGrpSpPr>
          <p:cNvPr id="118" name="Group 117">
            <a:extLst>
              <a:ext uri="{FF2B5EF4-FFF2-40B4-BE49-F238E27FC236}">
                <a16:creationId xmlns:a16="http://schemas.microsoft.com/office/drawing/2014/main" id="{B8131C1A-5351-9439-3A1B-9222AC84CB24}"/>
              </a:ext>
            </a:extLst>
          </p:cNvPr>
          <p:cNvGrpSpPr/>
          <p:nvPr/>
        </p:nvGrpSpPr>
        <p:grpSpPr>
          <a:xfrm>
            <a:off x="206425" y="297215"/>
            <a:ext cx="5759625" cy="4416730"/>
            <a:chOff x="201876" y="297215"/>
            <a:chExt cx="5759625" cy="441673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04808B9-B969-8922-F7BB-0124EA9C3D3F}"/>
                </a:ext>
              </a:extLst>
            </p:cNvPr>
            <p:cNvSpPr txBox="1"/>
            <p:nvPr/>
          </p:nvSpPr>
          <p:spPr>
            <a:xfrm>
              <a:off x="2228064" y="1927388"/>
              <a:ext cx="182880" cy="2286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</a:ln>
          </p:spPr>
          <p:txBody>
            <a:bodyPr wrap="square" lIns="18288" tIns="18288" rIns="18288" bIns="18288" rtlCol="0" anchor="ctr">
              <a:spAutoFit/>
            </a:bodyPr>
            <a:lstStyle/>
            <a:p>
              <a:pPr algn="ctr"/>
              <a:r>
                <a:rPr lang="en-US" sz="16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645F5FC-CE0D-D961-02B0-311563D1E6C4}"/>
                </a:ext>
              </a:extLst>
            </p:cNvPr>
            <p:cNvSpPr txBox="1"/>
            <p:nvPr/>
          </p:nvSpPr>
          <p:spPr>
            <a:xfrm>
              <a:off x="4790565" y="653912"/>
              <a:ext cx="633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2-Yr Flood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80EBAE1-AA10-7C13-18F7-46262D2D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11566" y="761634"/>
              <a:ext cx="132160" cy="274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FB57987-D5DC-EB56-8493-E6499D60F2B5}"/>
                </a:ext>
              </a:extLst>
            </p:cNvPr>
            <p:cNvSpPr txBox="1"/>
            <p:nvPr/>
          </p:nvSpPr>
          <p:spPr>
            <a:xfrm>
              <a:off x="1857386" y="702022"/>
              <a:ext cx="633706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dirty="0"/>
                <a:t>2-Yr Flood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88B63FD-F242-A3EC-45C2-37F2A44F58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84872" y="809744"/>
              <a:ext cx="132160" cy="2747"/>
            </a:xfrm>
            <a:prstGeom prst="straightConnector1">
              <a:avLst/>
            </a:prstGeom>
            <a:ln w="190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F526D0D-DC9A-87DF-52DD-DC5E573C274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95896" y="2562484"/>
              <a:ext cx="1261872" cy="0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1">
              <a:extLst>
                <a:ext uri="{FF2B5EF4-FFF2-40B4-BE49-F238E27FC236}">
                  <a16:creationId xmlns:a16="http://schemas.microsoft.com/office/drawing/2014/main" id="{4DC0697C-E077-FBCD-CAA4-087C20570EA2}"/>
                </a:ext>
              </a:extLst>
            </p:cNvPr>
            <p:cNvSpPr txBox="1"/>
            <p:nvPr/>
          </p:nvSpPr>
          <p:spPr>
            <a:xfrm>
              <a:off x="1473545" y="2543262"/>
              <a:ext cx="90657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Unsampled</a:t>
              </a:r>
              <a:r>
                <a:rPr lang="en-US" sz="700" baseline="0" dirty="0"/>
                <a:t> </a:t>
              </a:r>
              <a:endParaRPr lang="en-US" sz="700" dirty="0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F177766-6D4F-7F0E-D15D-A38C97F96CF0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" y="2363327"/>
              <a:ext cx="1948168" cy="3261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1">
              <a:extLst>
                <a:ext uri="{FF2B5EF4-FFF2-40B4-BE49-F238E27FC236}">
                  <a16:creationId xmlns:a16="http://schemas.microsoft.com/office/drawing/2014/main" id="{AB4F7913-DCCA-3B3C-99D8-594E64AEB49C}"/>
                </a:ext>
              </a:extLst>
            </p:cNvPr>
            <p:cNvSpPr txBox="1"/>
            <p:nvPr/>
          </p:nvSpPr>
          <p:spPr>
            <a:xfrm>
              <a:off x="1162467" y="2339928"/>
              <a:ext cx="90657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Stormflow</a:t>
              </a:r>
            </a:p>
          </p:txBody>
        </p:sp>
        <p:pic>
          <p:nvPicPr>
            <p:cNvPr id="39" name="Picture 38">
              <a:extLst>
                <a:ext uri="{FF2B5EF4-FFF2-40B4-BE49-F238E27FC236}">
                  <a16:creationId xmlns:a16="http://schemas.microsoft.com/office/drawing/2014/main" id="{F842888E-578A-3F19-9789-80E3900ED9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92864" r="71787" b="144"/>
            <a:stretch/>
          </p:blipFill>
          <p:spPr>
            <a:xfrm>
              <a:off x="406403" y="3797300"/>
              <a:ext cx="0" cy="0"/>
            </a:xfrm>
            <a:prstGeom prst="rect">
              <a:avLst/>
            </a:prstGeom>
          </p:spPr>
        </p:pic>
        <p:sp>
          <p:nvSpPr>
            <p:cNvPr id="48" name="TextBox 1">
              <a:extLst>
                <a:ext uri="{FF2B5EF4-FFF2-40B4-BE49-F238E27FC236}">
                  <a16:creationId xmlns:a16="http://schemas.microsoft.com/office/drawing/2014/main" id="{F8242B5A-3EDE-F129-4C3C-36DF07DF6533}"/>
                </a:ext>
              </a:extLst>
            </p:cNvPr>
            <p:cNvSpPr txBox="1"/>
            <p:nvPr/>
          </p:nvSpPr>
          <p:spPr>
            <a:xfrm>
              <a:off x="3862799" y="4506334"/>
              <a:ext cx="1200010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Water Discharge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s</a:t>
              </a:r>
              <a:r>
                <a:rPr lang="en-US" sz="800" b="1" baseline="30000" dirty="0"/>
                <a:t>-1</a:t>
              </a:r>
              <a:r>
                <a:rPr lang="en-US" sz="800" b="1" dirty="0"/>
                <a:t>]</a:t>
              </a:r>
              <a:r>
                <a:rPr lang="en-US" sz="800" b="1" baseline="0" dirty="0"/>
                <a:t> </a:t>
              </a:r>
              <a:endParaRPr lang="en-US" sz="800" b="1" dirty="0"/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A213CF8B-2BC3-B1F2-1B8B-F971FCC2931E}"/>
                </a:ext>
              </a:extLst>
            </p:cNvPr>
            <p:cNvCxnSpPr>
              <a:cxnSpLocks/>
            </p:cNvCxnSpPr>
            <p:nvPr/>
          </p:nvCxnSpPr>
          <p:spPr>
            <a:xfrm>
              <a:off x="441765" y="2363327"/>
              <a:ext cx="167835" cy="0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TextBox 1">
              <a:extLst>
                <a:ext uri="{FF2B5EF4-FFF2-40B4-BE49-F238E27FC236}">
                  <a16:creationId xmlns:a16="http://schemas.microsoft.com/office/drawing/2014/main" id="{3A50ED95-52F3-2514-B8B7-05E42066F6AF}"/>
                </a:ext>
              </a:extLst>
            </p:cNvPr>
            <p:cNvSpPr txBox="1"/>
            <p:nvPr/>
          </p:nvSpPr>
          <p:spPr>
            <a:xfrm>
              <a:off x="248909" y="2358615"/>
              <a:ext cx="59506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Low flow</a:t>
              </a:r>
            </a:p>
          </p:txBody>
        </p: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CD8E5A71-F5CB-98E9-CFCB-0E6028312E84}"/>
                </a:ext>
              </a:extLst>
            </p:cNvPr>
            <p:cNvCxnSpPr>
              <a:cxnSpLocks/>
            </p:cNvCxnSpPr>
            <p:nvPr/>
          </p:nvCxnSpPr>
          <p:spPr>
            <a:xfrm>
              <a:off x="3385502" y="2363298"/>
              <a:ext cx="167835" cy="0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1">
              <a:extLst>
                <a:ext uri="{FF2B5EF4-FFF2-40B4-BE49-F238E27FC236}">
                  <a16:creationId xmlns:a16="http://schemas.microsoft.com/office/drawing/2014/main" id="{81754266-B476-CCC7-A80E-AB951F2513D9}"/>
                </a:ext>
              </a:extLst>
            </p:cNvPr>
            <p:cNvSpPr txBox="1"/>
            <p:nvPr/>
          </p:nvSpPr>
          <p:spPr>
            <a:xfrm>
              <a:off x="3192646" y="2358586"/>
              <a:ext cx="59506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Low flow</a:t>
              </a:r>
            </a:p>
          </p:txBody>
        </p: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CCF14927-BC0E-D996-3E74-B540603F86BD}"/>
                </a:ext>
              </a:extLst>
            </p:cNvPr>
            <p:cNvCxnSpPr>
              <a:cxnSpLocks/>
            </p:cNvCxnSpPr>
            <p:nvPr/>
          </p:nvCxnSpPr>
          <p:spPr>
            <a:xfrm>
              <a:off x="3787710" y="2562840"/>
              <a:ext cx="1710671" cy="0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TextBox 1">
              <a:extLst>
                <a:ext uri="{FF2B5EF4-FFF2-40B4-BE49-F238E27FC236}">
                  <a16:creationId xmlns:a16="http://schemas.microsoft.com/office/drawing/2014/main" id="{DC3DF138-B2C7-F6CE-C813-E499AF3EC5C8}"/>
                </a:ext>
              </a:extLst>
            </p:cNvPr>
            <p:cNvSpPr txBox="1"/>
            <p:nvPr/>
          </p:nvSpPr>
          <p:spPr>
            <a:xfrm>
              <a:off x="4414158" y="2543618"/>
              <a:ext cx="90657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Unsampled</a:t>
              </a:r>
              <a:r>
                <a:rPr lang="en-US" sz="700" baseline="0" dirty="0"/>
                <a:t> </a:t>
              </a:r>
              <a:endParaRPr lang="en-US" sz="700" dirty="0"/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26D0BA7E-6805-15C2-B21E-794331D8D37C}"/>
                </a:ext>
              </a:extLst>
            </p:cNvPr>
            <p:cNvCxnSpPr>
              <a:cxnSpLocks/>
            </p:cNvCxnSpPr>
            <p:nvPr/>
          </p:nvCxnSpPr>
          <p:spPr>
            <a:xfrm>
              <a:off x="3550213" y="2363683"/>
              <a:ext cx="1948168" cy="3261"/>
            </a:xfrm>
            <a:prstGeom prst="line">
              <a:avLst/>
            </a:prstGeom>
            <a:ln w="19050" cap="sq">
              <a:solidFill>
                <a:schemeClr val="tx1"/>
              </a:solidFill>
              <a:prstDash val="solid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TextBox 1">
              <a:extLst>
                <a:ext uri="{FF2B5EF4-FFF2-40B4-BE49-F238E27FC236}">
                  <a16:creationId xmlns:a16="http://schemas.microsoft.com/office/drawing/2014/main" id="{3FC70B51-CA8A-97C9-9A65-9423A200D519}"/>
                </a:ext>
              </a:extLst>
            </p:cNvPr>
            <p:cNvSpPr txBox="1"/>
            <p:nvPr/>
          </p:nvSpPr>
          <p:spPr>
            <a:xfrm>
              <a:off x="4103080" y="2340284"/>
              <a:ext cx="906574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700" dirty="0"/>
                <a:t>Stormflow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ABC85B57-47AE-6022-F75A-50B9F1CC5159}"/>
                </a:ext>
              </a:extLst>
            </p:cNvPr>
            <p:cNvSpPr txBox="1"/>
            <p:nvPr/>
          </p:nvSpPr>
          <p:spPr>
            <a:xfrm>
              <a:off x="5446738" y="51882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4.0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B71544E7-364F-EA68-ED27-B159294094E0}"/>
                </a:ext>
              </a:extLst>
            </p:cNvPr>
            <p:cNvSpPr txBox="1"/>
            <p:nvPr/>
          </p:nvSpPr>
          <p:spPr>
            <a:xfrm rot="16200000">
              <a:off x="4944147" y="1321654"/>
              <a:ext cx="1694197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Water Yield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] x10</a:t>
              </a:r>
              <a:r>
                <a:rPr lang="en-US" sz="800" b="1" baseline="30000" dirty="0"/>
                <a:t>6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D3608149-1655-CC7A-0F64-69F3C1FA82E3}"/>
                </a:ext>
              </a:extLst>
            </p:cNvPr>
            <p:cNvSpPr txBox="1"/>
            <p:nvPr/>
          </p:nvSpPr>
          <p:spPr>
            <a:xfrm rot="16200000">
              <a:off x="5233123" y="3416371"/>
              <a:ext cx="12413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Water Yield</a:t>
              </a:r>
              <a:endParaRPr lang="en-US" sz="800" b="1" baseline="300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C23FC3C-F72D-9456-7BCD-42ED7BFA0BB4}"/>
                </a:ext>
              </a:extLst>
            </p:cNvPr>
            <p:cNvSpPr txBox="1"/>
            <p:nvPr/>
          </p:nvSpPr>
          <p:spPr>
            <a:xfrm>
              <a:off x="2495108" y="5212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11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71FB0FA9-571A-D845-50FD-59DED7995AC8}"/>
                </a:ext>
              </a:extLst>
            </p:cNvPr>
            <p:cNvSpPr txBox="1"/>
            <p:nvPr/>
          </p:nvSpPr>
          <p:spPr>
            <a:xfrm>
              <a:off x="5447026" y="72528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3.5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201FB50E-6E89-C8C4-FC8C-78450F86CC77}"/>
                </a:ext>
              </a:extLst>
            </p:cNvPr>
            <p:cNvSpPr txBox="1"/>
            <p:nvPr/>
          </p:nvSpPr>
          <p:spPr>
            <a:xfrm>
              <a:off x="5451653" y="932480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3.0</a:t>
              </a: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48A1717-DBE2-CA03-6474-8BFC213EE682}"/>
                </a:ext>
              </a:extLst>
            </p:cNvPr>
            <p:cNvSpPr txBox="1"/>
            <p:nvPr/>
          </p:nvSpPr>
          <p:spPr>
            <a:xfrm>
              <a:off x="5448095" y="1143174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2.5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E88F8A1-2042-BD76-875D-557564837E0D}"/>
                </a:ext>
              </a:extLst>
            </p:cNvPr>
            <p:cNvSpPr txBox="1"/>
            <p:nvPr/>
          </p:nvSpPr>
          <p:spPr>
            <a:xfrm>
              <a:off x="5448140" y="1350356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2.0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829305FF-FBC0-7B0E-38A0-F1645952BED5}"/>
                </a:ext>
              </a:extLst>
            </p:cNvPr>
            <p:cNvSpPr txBox="1"/>
            <p:nvPr/>
          </p:nvSpPr>
          <p:spPr>
            <a:xfrm>
              <a:off x="5448095" y="155612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1.5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7D3EC6D-AC6C-6037-1C0D-E366AA1FA19D}"/>
                </a:ext>
              </a:extLst>
            </p:cNvPr>
            <p:cNvSpPr txBox="1"/>
            <p:nvPr/>
          </p:nvSpPr>
          <p:spPr>
            <a:xfrm>
              <a:off x="5448797" y="175488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1.0</a:t>
              </a: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5B8D60E5-7BDB-3933-C68A-9F9D94AEDE2C}"/>
                </a:ext>
              </a:extLst>
            </p:cNvPr>
            <p:cNvSpPr txBox="1"/>
            <p:nvPr/>
          </p:nvSpPr>
          <p:spPr>
            <a:xfrm>
              <a:off x="5448140" y="1961360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0.5</a:t>
              </a: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ECD8ADE3-E804-17C1-C3D5-CD9B17E04782}"/>
                </a:ext>
              </a:extLst>
            </p:cNvPr>
            <p:cNvSpPr txBox="1"/>
            <p:nvPr/>
          </p:nvSpPr>
          <p:spPr>
            <a:xfrm>
              <a:off x="5448799" y="2159410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0.0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684FF6A-2B82-2138-1E0E-53D9BA432C37}"/>
                </a:ext>
              </a:extLst>
            </p:cNvPr>
            <p:cNvSpPr txBox="1"/>
            <p:nvPr/>
          </p:nvSpPr>
          <p:spPr>
            <a:xfrm>
              <a:off x="2495810" y="6736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0B8ED75-45DE-BBBE-B1D2-33E13CEC18CC}"/>
                </a:ext>
              </a:extLst>
            </p:cNvPr>
            <p:cNvSpPr txBox="1"/>
            <p:nvPr/>
          </p:nvSpPr>
          <p:spPr>
            <a:xfrm>
              <a:off x="2492299" y="8260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9.0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DB51DBC-1E5A-406D-4D94-023969A9FF44}"/>
                </a:ext>
              </a:extLst>
            </p:cNvPr>
            <p:cNvSpPr txBox="1"/>
            <p:nvPr/>
          </p:nvSpPr>
          <p:spPr>
            <a:xfrm>
              <a:off x="2493002" y="9784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8.0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D64EC6A-B9DA-9AB5-49C5-C424F075F7B5}"/>
                </a:ext>
              </a:extLst>
            </p:cNvPr>
            <p:cNvSpPr txBox="1"/>
            <p:nvPr/>
          </p:nvSpPr>
          <p:spPr>
            <a:xfrm>
              <a:off x="2493705" y="1126665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7.0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468BED7C-87E5-F1D2-763A-C806D2A71B0D}"/>
                </a:ext>
              </a:extLst>
            </p:cNvPr>
            <p:cNvSpPr txBox="1"/>
            <p:nvPr/>
          </p:nvSpPr>
          <p:spPr>
            <a:xfrm>
              <a:off x="2490194" y="127485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6.0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2FFCBBF-2604-BB1F-6CFD-94CEAB88D3D4}"/>
                </a:ext>
              </a:extLst>
            </p:cNvPr>
            <p:cNvSpPr txBox="1"/>
            <p:nvPr/>
          </p:nvSpPr>
          <p:spPr>
            <a:xfrm>
              <a:off x="2495109" y="142725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5.0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E57B4461-8B28-0F96-C481-B9106BDCA976}"/>
                </a:ext>
              </a:extLst>
            </p:cNvPr>
            <p:cNvSpPr txBox="1"/>
            <p:nvPr/>
          </p:nvSpPr>
          <p:spPr>
            <a:xfrm>
              <a:off x="2495811" y="157965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4.0</a:t>
              </a: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3D328EE-3226-7E76-4F83-96B61711FE2E}"/>
                </a:ext>
              </a:extLst>
            </p:cNvPr>
            <p:cNvSpPr txBox="1"/>
            <p:nvPr/>
          </p:nvSpPr>
          <p:spPr>
            <a:xfrm>
              <a:off x="2492299" y="172362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3.0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3E866C1E-4095-5CDB-E8D6-C1EB9A05098A}"/>
                </a:ext>
              </a:extLst>
            </p:cNvPr>
            <p:cNvSpPr txBox="1"/>
            <p:nvPr/>
          </p:nvSpPr>
          <p:spPr>
            <a:xfrm>
              <a:off x="2493001" y="187602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2.0</a:t>
              </a:r>
            </a:p>
          </p:txBody>
        </p:sp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2AF6771E-EA3D-9024-77F2-5A44EA9032E8}"/>
                </a:ext>
              </a:extLst>
            </p:cNvPr>
            <p:cNvSpPr txBox="1"/>
            <p:nvPr/>
          </p:nvSpPr>
          <p:spPr>
            <a:xfrm>
              <a:off x="2497916" y="2028423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1.0</a:t>
              </a: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34594858-E920-D467-5B2D-813271FB2A0E}"/>
                </a:ext>
              </a:extLst>
            </p:cNvPr>
            <p:cNvSpPr txBox="1"/>
            <p:nvPr/>
          </p:nvSpPr>
          <p:spPr>
            <a:xfrm>
              <a:off x="2498620" y="2163967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0.0</a:t>
              </a: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A07ABCA9-1D56-731B-AF3D-3D9029888CAF}"/>
                </a:ext>
              </a:extLst>
            </p:cNvPr>
            <p:cNvSpPr txBox="1"/>
            <p:nvPr/>
          </p:nvSpPr>
          <p:spPr>
            <a:xfrm rot="16200000">
              <a:off x="2225554" y="3454900"/>
              <a:ext cx="131836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Water Yield</a:t>
              </a:r>
              <a:endParaRPr lang="en-US" sz="800" b="1" baseline="30000" dirty="0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244DD29-A477-4D40-6F32-ACBE3EA6312F}"/>
                </a:ext>
              </a:extLst>
            </p:cNvPr>
            <p:cNvSpPr txBox="1"/>
            <p:nvPr/>
          </p:nvSpPr>
          <p:spPr>
            <a:xfrm rot="16200000">
              <a:off x="2026612" y="1302539"/>
              <a:ext cx="165596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Water Yield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] x10</a:t>
              </a:r>
              <a:r>
                <a:rPr lang="en-US" sz="800" b="1" baseline="30000" dirty="0"/>
                <a:t>6</a:t>
              </a:r>
            </a:p>
          </p:txBody>
        </p:sp>
        <p:sp>
          <p:nvSpPr>
            <p:cNvPr id="95" name="TextBox 1">
              <a:extLst>
                <a:ext uri="{FF2B5EF4-FFF2-40B4-BE49-F238E27FC236}">
                  <a16:creationId xmlns:a16="http://schemas.microsoft.com/office/drawing/2014/main" id="{2BC6D7BB-00FA-7355-AD24-FB4CFD6A93FF}"/>
                </a:ext>
              </a:extLst>
            </p:cNvPr>
            <p:cNvSpPr txBox="1"/>
            <p:nvPr/>
          </p:nvSpPr>
          <p:spPr>
            <a:xfrm>
              <a:off x="916416" y="4506337"/>
              <a:ext cx="1200010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Water Discharge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s</a:t>
              </a:r>
              <a:r>
                <a:rPr lang="en-US" sz="800" b="1" baseline="30000" dirty="0"/>
                <a:t>-1</a:t>
              </a:r>
              <a:r>
                <a:rPr lang="en-US" sz="800" b="1" dirty="0"/>
                <a:t>]</a:t>
              </a:r>
              <a:r>
                <a:rPr lang="en-US" sz="800" b="1" baseline="0" dirty="0"/>
                <a:t> </a:t>
              </a:r>
              <a:endParaRPr lang="en-US" sz="800" b="1" dirty="0"/>
            </a:p>
          </p:txBody>
        </p:sp>
        <p:sp>
          <p:nvSpPr>
            <p:cNvPr id="96" name="TextBox 1">
              <a:extLst>
                <a:ext uri="{FF2B5EF4-FFF2-40B4-BE49-F238E27FC236}">
                  <a16:creationId xmlns:a16="http://schemas.microsoft.com/office/drawing/2014/main" id="{D11C9F4D-F2D7-5883-741F-610E4A4FC3A7}"/>
                </a:ext>
              </a:extLst>
            </p:cNvPr>
            <p:cNvSpPr txBox="1"/>
            <p:nvPr/>
          </p:nvSpPr>
          <p:spPr>
            <a:xfrm>
              <a:off x="3862802" y="297215"/>
              <a:ext cx="1200010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Water Discharge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s</a:t>
              </a:r>
              <a:r>
                <a:rPr lang="en-US" sz="800" b="1" baseline="30000" dirty="0"/>
                <a:t>-1</a:t>
              </a:r>
              <a:r>
                <a:rPr lang="en-US" sz="800" b="1" dirty="0"/>
                <a:t>]</a:t>
              </a:r>
              <a:r>
                <a:rPr lang="en-US" sz="800" b="1" baseline="0" dirty="0"/>
                <a:t> </a:t>
              </a:r>
              <a:endParaRPr lang="en-US" sz="800" b="1" dirty="0"/>
            </a:p>
          </p:txBody>
        </p:sp>
        <p:sp>
          <p:nvSpPr>
            <p:cNvPr id="97" name="TextBox 1">
              <a:extLst>
                <a:ext uri="{FF2B5EF4-FFF2-40B4-BE49-F238E27FC236}">
                  <a16:creationId xmlns:a16="http://schemas.microsoft.com/office/drawing/2014/main" id="{64D5EFAF-545B-9AC9-6DBB-625966D14D9A}"/>
                </a:ext>
              </a:extLst>
            </p:cNvPr>
            <p:cNvSpPr txBox="1"/>
            <p:nvPr/>
          </p:nvSpPr>
          <p:spPr>
            <a:xfrm>
              <a:off x="916419" y="304476"/>
              <a:ext cx="1200010" cy="207608"/>
            </a:xfrm>
            <a:prstGeom prst="rect">
              <a:avLst/>
            </a:prstGeom>
          </p:spPr>
          <p:txBody>
            <a:bodyPr wrap="square" rtlCol="0"/>
            <a:lstStyle>
              <a:lvl1pPr marL="0" indent="0">
                <a:defRPr sz="1100"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800" b="1" dirty="0"/>
                <a:t>Water Discharge [m</a:t>
              </a:r>
              <a:r>
                <a:rPr lang="en-US" sz="800" b="1" baseline="30000" dirty="0"/>
                <a:t>3</a:t>
              </a:r>
              <a:r>
                <a:rPr lang="en-US" sz="800" b="1" dirty="0"/>
                <a:t>s</a:t>
              </a:r>
              <a:r>
                <a:rPr lang="en-US" sz="800" b="1" baseline="30000" dirty="0"/>
                <a:t>-1</a:t>
              </a:r>
              <a:r>
                <a:rPr lang="en-US" sz="800" b="1" dirty="0"/>
                <a:t>]</a:t>
              </a:r>
              <a:r>
                <a:rPr lang="en-US" sz="800" b="1" baseline="0" dirty="0"/>
                <a:t> </a:t>
              </a:r>
              <a:endParaRPr lang="en-US" sz="800" b="1" dirty="0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2E272C75-53DE-EB68-AB6A-4FBC9D6155DF}"/>
                </a:ext>
              </a:extLst>
            </p:cNvPr>
            <p:cNvSpPr txBox="1"/>
            <p:nvPr/>
          </p:nvSpPr>
          <p:spPr>
            <a:xfrm rot="16200000">
              <a:off x="2079986" y="3387677"/>
              <a:ext cx="194688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50" b="1" dirty="0"/>
                <a:t>Normalized Cumulative Microplastic Load</a:t>
              </a:r>
              <a:endParaRPr lang="en-US" sz="750" b="1" baseline="30000" dirty="0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1E0807C-7AEA-8116-6015-A921561908E1}"/>
                </a:ext>
              </a:extLst>
            </p:cNvPr>
            <p:cNvSpPr txBox="1"/>
            <p:nvPr/>
          </p:nvSpPr>
          <p:spPr>
            <a:xfrm>
              <a:off x="230890" y="521282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12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72EC78A9-12C5-16A2-20CE-21A1EF6B6F93}"/>
                </a:ext>
              </a:extLst>
            </p:cNvPr>
            <p:cNvSpPr txBox="1"/>
            <p:nvPr/>
          </p:nvSpPr>
          <p:spPr>
            <a:xfrm>
              <a:off x="230891" y="804308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0789E88B-15AB-122D-AF66-2385A5E6DEE4}"/>
                </a:ext>
              </a:extLst>
            </p:cNvPr>
            <p:cNvSpPr txBox="1"/>
            <p:nvPr/>
          </p:nvSpPr>
          <p:spPr>
            <a:xfrm>
              <a:off x="209122" y="1072817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8.0</a:t>
              </a:r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D274945E-3088-5B53-9694-AD4CF92F9D1C}"/>
                </a:ext>
              </a:extLst>
            </p:cNvPr>
            <p:cNvSpPr txBox="1"/>
            <p:nvPr/>
          </p:nvSpPr>
          <p:spPr>
            <a:xfrm>
              <a:off x="209125" y="1348586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6.0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9AB9458A-4CAD-AFE5-C63C-EA8202B710E3}"/>
                </a:ext>
              </a:extLst>
            </p:cNvPr>
            <p:cNvSpPr txBox="1"/>
            <p:nvPr/>
          </p:nvSpPr>
          <p:spPr>
            <a:xfrm>
              <a:off x="209127" y="1617098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4.0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B109D4A-451C-01C6-356E-15CE9986E068}"/>
                </a:ext>
              </a:extLst>
            </p:cNvPr>
            <p:cNvSpPr txBox="1"/>
            <p:nvPr/>
          </p:nvSpPr>
          <p:spPr>
            <a:xfrm>
              <a:off x="209130" y="1892867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2.0</a:t>
              </a:r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19BFD2D-7E1E-1F0F-B8E4-33DE46162622}"/>
                </a:ext>
              </a:extLst>
            </p:cNvPr>
            <p:cNvSpPr txBox="1"/>
            <p:nvPr/>
          </p:nvSpPr>
          <p:spPr>
            <a:xfrm>
              <a:off x="201876" y="216137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0.0</a:t>
              </a: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208C06F0-4AC3-D198-F6E4-FCA85EEDEA3D}"/>
                </a:ext>
              </a:extLst>
            </p:cNvPr>
            <p:cNvSpPr txBox="1"/>
            <p:nvPr/>
          </p:nvSpPr>
          <p:spPr>
            <a:xfrm>
              <a:off x="3141146" y="53160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35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6C663646-7360-3695-EEA7-2614D969E9C2}"/>
                </a:ext>
              </a:extLst>
            </p:cNvPr>
            <p:cNvSpPr txBox="1"/>
            <p:nvPr/>
          </p:nvSpPr>
          <p:spPr>
            <a:xfrm>
              <a:off x="3138640" y="1003775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25</a:t>
              </a:r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2380468B-D113-8AC6-76E2-F0AE7C04125D}"/>
                </a:ext>
              </a:extLst>
            </p:cNvPr>
            <p:cNvSpPr txBox="1"/>
            <p:nvPr/>
          </p:nvSpPr>
          <p:spPr>
            <a:xfrm>
              <a:off x="3138640" y="1232927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20</a:t>
              </a:r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98A941DE-93E7-4309-627A-CD6B2B7CEFC6}"/>
                </a:ext>
              </a:extLst>
            </p:cNvPr>
            <p:cNvSpPr txBox="1"/>
            <p:nvPr/>
          </p:nvSpPr>
          <p:spPr>
            <a:xfrm>
              <a:off x="3138640" y="1465306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15</a:t>
              </a: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DCC6F1B9-71E5-7CC6-940C-477F5CDD13C6}"/>
                </a:ext>
              </a:extLst>
            </p:cNvPr>
            <p:cNvSpPr txBox="1"/>
            <p:nvPr/>
          </p:nvSpPr>
          <p:spPr>
            <a:xfrm>
              <a:off x="3135082" y="1703672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10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D72D05F5-E83B-812F-238E-CA46837765DA}"/>
                </a:ext>
              </a:extLst>
            </p:cNvPr>
            <p:cNvSpPr txBox="1"/>
            <p:nvPr/>
          </p:nvSpPr>
          <p:spPr>
            <a:xfrm>
              <a:off x="3122031" y="1935339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5.0</a:t>
              </a:r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E142A738-07A4-2C25-3032-56101E13E1FD}"/>
                </a:ext>
              </a:extLst>
            </p:cNvPr>
            <p:cNvSpPr txBox="1"/>
            <p:nvPr/>
          </p:nvSpPr>
          <p:spPr>
            <a:xfrm>
              <a:off x="3121341" y="2166201"/>
              <a:ext cx="311972" cy="2000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0.0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F2DBD0A4-0FE8-DAB1-0CAE-62D98F6A1B01}"/>
                </a:ext>
              </a:extLst>
            </p:cNvPr>
            <p:cNvSpPr txBox="1"/>
            <p:nvPr/>
          </p:nvSpPr>
          <p:spPr>
            <a:xfrm rot="16200000">
              <a:off x="2191233" y="1340054"/>
              <a:ext cx="1784303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800" b="1" dirty="0"/>
                <a:t>Cumulative Microplastic Load [n] x10</a:t>
              </a:r>
              <a:r>
                <a:rPr lang="en-US" sz="800" b="1" baseline="30000" dirty="0"/>
                <a:t>9</a:t>
              </a:r>
            </a:p>
          </p:txBody>
        </p:sp>
      </p:grpSp>
      <p:sp>
        <p:nvSpPr>
          <p:cNvPr id="99" name="TextBox 98">
            <a:extLst>
              <a:ext uri="{FF2B5EF4-FFF2-40B4-BE49-F238E27FC236}">
                <a16:creationId xmlns:a16="http://schemas.microsoft.com/office/drawing/2014/main" id="{C420CEB1-78DF-2AB8-6AF1-8D97A8874EF1}"/>
              </a:ext>
            </a:extLst>
          </p:cNvPr>
          <p:cNvSpPr txBox="1"/>
          <p:nvPr/>
        </p:nvSpPr>
        <p:spPr>
          <a:xfrm rot="16200000">
            <a:off x="-874549" y="3387676"/>
            <a:ext cx="194688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50" b="1" dirty="0"/>
              <a:t>Normalized Cumulative Microplastic Load</a:t>
            </a:r>
            <a:endParaRPr lang="en-US" sz="750" b="1" baseline="300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924E11B-231D-54F2-6D96-4302B3BC2E74}"/>
              </a:ext>
            </a:extLst>
          </p:cNvPr>
          <p:cNvSpPr txBox="1"/>
          <p:nvPr/>
        </p:nvSpPr>
        <p:spPr>
          <a:xfrm rot="16200000">
            <a:off x="-786065" y="1312556"/>
            <a:ext cx="180291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/>
              <a:t>Cumulative Microplastic Load [n] x10</a:t>
            </a:r>
            <a:r>
              <a:rPr lang="en-US" sz="800" b="1" baseline="30000" dirty="0"/>
              <a:t>9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569E3CE-2D02-3232-2C5F-6BC2351A074C}"/>
              </a:ext>
            </a:extLst>
          </p:cNvPr>
          <p:cNvSpPr txBox="1"/>
          <p:nvPr/>
        </p:nvSpPr>
        <p:spPr>
          <a:xfrm>
            <a:off x="5207969" y="1896871"/>
            <a:ext cx="182880" cy="283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6013D368-7F60-EE38-C2D6-81259CCA11D4}"/>
              </a:ext>
            </a:extLst>
          </p:cNvPr>
          <p:cNvSpPr txBox="1"/>
          <p:nvPr/>
        </p:nvSpPr>
        <p:spPr>
          <a:xfrm>
            <a:off x="2231309" y="4004527"/>
            <a:ext cx="182880" cy="283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14C5BCBD-C85A-DAFF-DB5D-5F8E2F017720}"/>
              </a:ext>
            </a:extLst>
          </p:cNvPr>
          <p:cNvSpPr txBox="1"/>
          <p:nvPr/>
        </p:nvSpPr>
        <p:spPr>
          <a:xfrm>
            <a:off x="406677" y="90792"/>
            <a:ext cx="221786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San Diego Creek 2021 WY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77684A-4857-03B9-6610-4D359B418029}"/>
              </a:ext>
            </a:extLst>
          </p:cNvPr>
          <p:cNvSpPr txBox="1"/>
          <p:nvPr/>
        </p:nvSpPr>
        <p:spPr>
          <a:xfrm>
            <a:off x="5126903" y="4006615"/>
            <a:ext cx="182880" cy="28315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</p:spPr>
        <p:txBody>
          <a:bodyPr wrap="square" lIns="18288" tIns="18288" rIns="18288" bIns="18288" rtlCol="0" anchor="ctr">
            <a:spAutoFit/>
          </a:bodyPr>
          <a:lstStyle/>
          <a:p>
            <a:pPr algn="ctr"/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1FBE519-C26C-9C76-F74C-4F49295D1846}"/>
              </a:ext>
            </a:extLst>
          </p:cNvPr>
          <p:cNvSpPr txBox="1"/>
          <p:nvPr/>
        </p:nvSpPr>
        <p:spPr>
          <a:xfrm>
            <a:off x="3295683" y="87552"/>
            <a:ext cx="2387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b="1" dirty="0">
                <a:latin typeface="Calibri" panose="020F0502020204030204" pitchFamily="34" charset="0"/>
                <a:cs typeface="Calibri" panose="020F0502020204030204" pitchFamily="34" charset="0"/>
              </a:rPr>
              <a:t>Santa Ana-Delhi Channel 2021 WY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DDB6AE-9948-B319-740A-F85B8DCF0963}"/>
              </a:ext>
            </a:extLst>
          </p:cNvPr>
          <p:cNvSpPr txBox="1"/>
          <p:nvPr/>
        </p:nvSpPr>
        <p:spPr>
          <a:xfrm>
            <a:off x="3148659" y="765835"/>
            <a:ext cx="31197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30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C8D4A8E-AA51-8833-5D03-9A67E899F4F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34" t="77267" r="20915" b="7046"/>
          <a:stretch>
            <a:fillRect/>
          </a:stretch>
        </p:blipFill>
        <p:spPr>
          <a:xfrm>
            <a:off x="1989853" y="4821381"/>
            <a:ext cx="1633723" cy="327891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52E330-D2AD-F19E-ED00-CC8F84D2257C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9934" t="47502" r="20915" b="36432"/>
          <a:stretch>
            <a:fillRect/>
          </a:stretch>
        </p:blipFill>
        <p:spPr>
          <a:xfrm>
            <a:off x="3822185" y="4836571"/>
            <a:ext cx="1633723" cy="335793"/>
          </a:xfrm>
          <a:prstGeom prst="rect">
            <a:avLst/>
          </a:prstGeom>
        </p:spPr>
      </p:pic>
      <p:grpSp>
        <p:nvGrpSpPr>
          <p:cNvPr id="24" name="Group 23">
            <a:extLst>
              <a:ext uri="{FF2B5EF4-FFF2-40B4-BE49-F238E27FC236}">
                <a16:creationId xmlns:a16="http://schemas.microsoft.com/office/drawing/2014/main" id="{ED15DFE5-5B25-6645-D54D-60D632EFE63A}"/>
              </a:ext>
            </a:extLst>
          </p:cNvPr>
          <p:cNvGrpSpPr/>
          <p:nvPr/>
        </p:nvGrpSpPr>
        <p:grpSpPr>
          <a:xfrm>
            <a:off x="155132" y="4844473"/>
            <a:ext cx="1633724" cy="452461"/>
            <a:chOff x="155132" y="5176982"/>
            <a:chExt cx="1633724" cy="45246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A173E52E-7428-2C68-2A1F-1989BCE5DB7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9934" t="62939" r="20915" b="20995"/>
            <a:stretch>
              <a:fillRect/>
            </a:stretch>
          </p:blipFill>
          <p:spPr>
            <a:xfrm>
              <a:off x="155133" y="5176982"/>
              <a:ext cx="1633723" cy="335794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80F2EFEE-1105-4572-25A8-3DC824D537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9934" t="93284" r="20915"/>
            <a:stretch>
              <a:fillRect/>
            </a:stretch>
          </p:blipFill>
          <p:spPr>
            <a:xfrm>
              <a:off x="155132" y="5489058"/>
              <a:ext cx="1633723" cy="14038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9150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2307</TotalTime>
  <Words>124</Words>
  <Application>Microsoft Macintosh PowerPoint</Application>
  <PresentationFormat>Custom</PresentationFormat>
  <Paragraphs>62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Clare Murphy-Hagan</dc:creator>
  <cp:lastModifiedBy>Clare Murphy-Hagan</cp:lastModifiedBy>
  <cp:revision>16</cp:revision>
  <dcterms:created xsi:type="dcterms:W3CDTF">2024-03-24T16:23:37Z</dcterms:created>
  <dcterms:modified xsi:type="dcterms:W3CDTF">2025-09-09T14:49:44Z</dcterms:modified>
</cp:coreProperties>
</file>