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>
        <p:scale>
          <a:sx n="180" d="100"/>
          <a:sy n="180" d="100"/>
        </p:scale>
        <p:origin x="904" y="-2016"/>
      </p:cViewPr>
      <p:guideLst>
        <p:guide orient="horz" pos="314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E587-2462-BC4D-8A31-C4521AD0216D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F3A22-EB2A-D543-86A2-543FFF7D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77EBD-44D8-D97C-9EC9-78E38681A5BB}"/>
              </a:ext>
            </a:extLst>
          </p:cNvPr>
          <p:cNvGrpSpPr/>
          <p:nvPr/>
        </p:nvGrpSpPr>
        <p:grpSpPr>
          <a:xfrm>
            <a:off x="214928" y="392099"/>
            <a:ext cx="6830568" cy="7657049"/>
            <a:chOff x="214928" y="392099"/>
            <a:chExt cx="6830568" cy="765704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E5F889-F6EE-E823-0F2A-7B40F8C4F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640" y="6222705"/>
              <a:ext cx="2276856" cy="18264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1B11BB-9F75-03A6-685C-FEDC7889F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784" y="6222705"/>
              <a:ext cx="2276856" cy="18264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028D9F-2F6F-957A-8E42-64C4EA84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928" y="6222704"/>
              <a:ext cx="2276856" cy="182644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B1EE61-8DAC-E93E-1FED-FCAE2E7A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8640" y="4280742"/>
              <a:ext cx="2276856" cy="182644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814442F-B4CA-720A-E6DD-A095A3666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1784" y="4280741"/>
              <a:ext cx="2276856" cy="182644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54F6A84-3DC6-A1C4-587A-F7B302F3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928" y="4280740"/>
              <a:ext cx="2276856" cy="18264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D9EA5A-1029-B18D-390B-17B7570E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8640" y="2338777"/>
              <a:ext cx="2276856" cy="18264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EA01B5-8028-A02D-ECDC-AF25A72F7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91784" y="2338777"/>
              <a:ext cx="2276856" cy="182644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B43664A-8A95-EF9D-1127-99775E88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928" y="2338776"/>
              <a:ext cx="2279794" cy="1828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2DD9B2-9DE2-57C5-E760-D16E152E7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68640" y="396812"/>
              <a:ext cx="2276856" cy="18264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A85E009-D279-9E99-B85F-EB6DC302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88846" y="394455"/>
              <a:ext cx="2279794" cy="18288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45EC30-60E0-36F9-BB02-F1B4BF08D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4928" y="392099"/>
              <a:ext cx="2276856" cy="1826443"/>
            </a:xfrm>
            <a:prstGeom prst="rect">
              <a:avLst/>
            </a:prstGeom>
          </p:spPr>
        </p:pic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226DDC5F-76E7-637A-38C0-66D1B6D8885F}"/>
                </a:ext>
              </a:extLst>
            </p:cNvPr>
            <p:cNvSpPr txBox="1"/>
            <p:nvPr/>
          </p:nvSpPr>
          <p:spPr>
            <a:xfrm>
              <a:off x="2045018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55697897-3F04-2B7E-8620-96407AC07EF0}"/>
                </a:ext>
              </a:extLst>
            </p:cNvPr>
            <p:cNvSpPr txBox="1"/>
            <p:nvPr/>
          </p:nvSpPr>
          <p:spPr>
            <a:xfrm>
              <a:off x="4324812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A0B1C96F-2DD3-28B8-0E00-3371A5BD319C}"/>
                </a:ext>
              </a:extLst>
            </p:cNvPr>
            <p:cNvSpPr txBox="1"/>
            <p:nvPr/>
          </p:nvSpPr>
          <p:spPr>
            <a:xfrm>
              <a:off x="6601668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65D4ADA3-A166-3A64-35D7-47E9FB5BDE6E}"/>
                </a:ext>
              </a:extLst>
            </p:cNvPr>
            <p:cNvSpPr txBox="1"/>
            <p:nvPr/>
          </p:nvSpPr>
          <p:spPr>
            <a:xfrm>
              <a:off x="2045017" y="2603071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25">
              <a:extLst>
                <a:ext uri="{FF2B5EF4-FFF2-40B4-BE49-F238E27FC236}">
                  <a16:creationId xmlns:a16="http://schemas.microsoft.com/office/drawing/2014/main" id="{75FA2091-81DA-174A-2270-82B380F3521C}"/>
                </a:ext>
              </a:extLst>
            </p:cNvPr>
            <p:cNvSpPr txBox="1"/>
            <p:nvPr/>
          </p:nvSpPr>
          <p:spPr>
            <a:xfrm>
              <a:off x="4324811" y="2603071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Text Box 25">
              <a:extLst>
                <a:ext uri="{FF2B5EF4-FFF2-40B4-BE49-F238E27FC236}">
                  <a16:creationId xmlns:a16="http://schemas.microsoft.com/office/drawing/2014/main" id="{5F70CEBF-B79B-680E-B715-2238B99EF589}"/>
                </a:ext>
              </a:extLst>
            </p:cNvPr>
            <p:cNvSpPr txBox="1"/>
            <p:nvPr/>
          </p:nvSpPr>
          <p:spPr>
            <a:xfrm>
              <a:off x="6601667" y="2603071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id="{E0AD4D7E-4451-49D2-4EFC-C768CEA567B1}"/>
                </a:ext>
              </a:extLst>
            </p:cNvPr>
            <p:cNvSpPr txBox="1"/>
            <p:nvPr/>
          </p:nvSpPr>
          <p:spPr>
            <a:xfrm>
              <a:off x="2045017" y="459359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25">
              <a:extLst>
                <a:ext uri="{FF2B5EF4-FFF2-40B4-BE49-F238E27FC236}">
                  <a16:creationId xmlns:a16="http://schemas.microsoft.com/office/drawing/2014/main" id="{BCF40127-E178-8027-49C0-BC1699AFD261}"/>
                </a:ext>
              </a:extLst>
            </p:cNvPr>
            <p:cNvSpPr txBox="1"/>
            <p:nvPr/>
          </p:nvSpPr>
          <p:spPr>
            <a:xfrm>
              <a:off x="4324810" y="459359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1D47754F-C20B-4A99-0BA2-5375129BFB0A}"/>
                </a:ext>
              </a:extLst>
            </p:cNvPr>
            <p:cNvSpPr txBox="1"/>
            <p:nvPr/>
          </p:nvSpPr>
          <p:spPr>
            <a:xfrm>
              <a:off x="6601666" y="459359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A2FB6B29-0C7E-9EF6-F6A0-0F25D4CF20BE}"/>
                </a:ext>
              </a:extLst>
            </p:cNvPr>
            <p:cNvSpPr txBox="1"/>
            <p:nvPr/>
          </p:nvSpPr>
          <p:spPr>
            <a:xfrm>
              <a:off x="2045017" y="650774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CE1423D3-E3CB-5F3F-BE04-F20122A545F2}"/>
                </a:ext>
              </a:extLst>
            </p:cNvPr>
            <p:cNvSpPr txBox="1"/>
            <p:nvPr/>
          </p:nvSpPr>
          <p:spPr>
            <a:xfrm>
              <a:off x="4327582" y="650774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A7BA6116-0B32-3549-100C-8C0DC33DA0D7}"/>
                </a:ext>
              </a:extLst>
            </p:cNvPr>
            <p:cNvSpPr txBox="1"/>
            <p:nvPr/>
          </p:nvSpPr>
          <p:spPr>
            <a:xfrm>
              <a:off x="6621584" y="6507743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6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960CFB6-6B6C-ED86-A715-176964E9BB76}"/>
              </a:ext>
            </a:extLst>
          </p:cNvPr>
          <p:cNvGrpSpPr/>
          <p:nvPr/>
        </p:nvGrpSpPr>
        <p:grpSpPr>
          <a:xfrm>
            <a:off x="336920" y="348169"/>
            <a:ext cx="6830568" cy="5654103"/>
            <a:chOff x="336920" y="348169"/>
            <a:chExt cx="6830568" cy="56541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7316AB0-1231-5566-7E4D-E463E219F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20" y="2270648"/>
              <a:ext cx="2276856" cy="18264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B23E7E-D569-4B02-9B65-A80A110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632" y="356818"/>
              <a:ext cx="2276856" cy="18264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FF6BEB-262B-1F2A-7F93-3F760631C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3776" y="356818"/>
              <a:ext cx="2276856" cy="18264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66048D0-AB7E-5F20-16D3-3E6977CA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920" y="348169"/>
              <a:ext cx="2276856" cy="18264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41C690-8E38-C5F9-B91D-E059C941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640" y="4175829"/>
              <a:ext cx="2276856" cy="182644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B75BAF-B561-42D8-18C9-8E856A4D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0632" y="2270648"/>
              <a:ext cx="2276856" cy="18264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1F112-7163-115C-0D3A-778BCEE27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776" y="2270648"/>
              <a:ext cx="2276856" cy="1826443"/>
            </a:xfrm>
            <a:prstGeom prst="rect">
              <a:avLst/>
            </a:prstGeom>
          </p:spPr>
        </p:pic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D85C1544-A62A-9726-1CB6-C385E405A7E3}"/>
                </a:ext>
              </a:extLst>
            </p:cNvPr>
            <p:cNvSpPr txBox="1"/>
            <p:nvPr/>
          </p:nvSpPr>
          <p:spPr>
            <a:xfrm>
              <a:off x="2045018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25">
              <a:extLst>
                <a:ext uri="{FF2B5EF4-FFF2-40B4-BE49-F238E27FC236}">
                  <a16:creationId xmlns:a16="http://schemas.microsoft.com/office/drawing/2014/main" id="{A4184B44-8D67-AF65-431D-EA898EA23CB5}"/>
                </a:ext>
              </a:extLst>
            </p:cNvPr>
            <p:cNvSpPr txBox="1"/>
            <p:nvPr/>
          </p:nvSpPr>
          <p:spPr>
            <a:xfrm>
              <a:off x="4321874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46BAABA3-03B2-2559-1834-74E1FB53CFE6}"/>
                </a:ext>
              </a:extLst>
            </p:cNvPr>
            <p:cNvSpPr txBox="1"/>
            <p:nvPr/>
          </p:nvSpPr>
          <p:spPr>
            <a:xfrm>
              <a:off x="6598730" y="624205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D6C08B6D-4EE8-E30C-2DD4-AFB8C3FEA149}"/>
                </a:ext>
              </a:extLst>
            </p:cNvPr>
            <p:cNvSpPr txBox="1"/>
            <p:nvPr/>
          </p:nvSpPr>
          <p:spPr>
            <a:xfrm>
              <a:off x="2045017" y="2534522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0F4477FE-DCF2-8236-7988-53F81733BB5E}"/>
                </a:ext>
              </a:extLst>
            </p:cNvPr>
            <p:cNvSpPr txBox="1"/>
            <p:nvPr/>
          </p:nvSpPr>
          <p:spPr>
            <a:xfrm>
              <a:off x="4321873" y="2534522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768BAD2-B44B-D617-5320-04C16BFD47A4}"/>
                </a:ext>
              </a:extLst>
            </p:cNvPr>
            <p:cNvSpPr txBox="1"/>
            <p:nvPr/>
          </p:nvSpPr>
          <p:spPr>
            <a:xfrm>
              <a:off x="6598729" y="2534522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2A390A8E-D69F-7440-42AF-EED6FC437EB8}"/>
                </a:ext>
              </a:extLst>
            </p:cNvPr>
            <p:cNvSpPr txBox="1"/>
            <p:nvPr/>
          </p:nvSpPr>
          <p:spPr>
            <a:xfrm>
              <a:off x="2045016" y="4456587"/>
              <a:ext cx="230505" cy="237490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font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</a:t>
              </a:r>
              <a:endPara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38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1121</TotalTime>
  <Words>19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4</cp:revision>
  <dcterms:created xsi:type="dcterms:W3CDTF">2023-11-29T19:10:02Z</dcterms:created>
  <dcterms:modified xsi:type="dcterms:W3CDTF">2024-10-04T14:51:37Z</dcterms:modified>
</cp:coreProperties>
</file>