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7" r:id="rId3"/>
    <p:sldId id="258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howGuides="1">
      <p:cViewPr>
        <p:scale>
          <a:sx n="137" d="100"/>
          <a:sy n="137" d="100"/>
        </p:scale>
        <p:origin x="520" y="144"/>
      </p:cViewPr>
      <p:guideLst>
        <p:guide orient="horz" pos="3168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9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09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1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3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7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0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6455-FD35-0148-8F6B-18068155F489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EE66-77C4-3E45-926E-031037D0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E39BC20-F1B6-6838-2035-882E10C8425E}"/>
              </a:ext>
            </a:extLst>
          </p:cNvPr>
          <p:cNvGrpSpPr/>
          <p:nvPr/>
        </p:nvGrpSpPr>
        <p:grpSpPr>
          <a:xfrm>
            <a:off x="0" y="0"/>
            <a:ext cx="7772400" cy="5589037"/>
            <a:chOff x="0" y="0"/>
            <a:chExt cx="7772400" cy="558903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BAD7B6-197B-1A51-A2EF-1BFB513BA964}"/>
                </a:ext>
              </a:extLst>
            </p:cNvPr>
            <p:cNvSpPr/>
            <p:nvPr/>
          </p:nvSpPr>
          <p:spPr>
            <a:xfrm>
              <a:off x="0" y="0"/>
              <a:ext cx="7772400" cy="5589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029BCE-6F2B-ED40-92D9-9A3E34FDB0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2255" t="2926" r="7223" b="2090"/>
            <a:stretch/>
          </p:blipFill>
          <p:spPr>
            <a:xfrm>
              <a:off x="5738461" y="960120"/>
              <a:ext cx="2009523" cy="38404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66F245C-0DEA-138D-CED8-4A84F769D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7308" y="2743200"/>
              <a:ext cx="2715768" cy="274680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6C4620-3323-467C-8563-38D4C8D5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212" y="2746806"/>
              <a:ext cx="2712203" cy="2743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770EC4-7686-0072-2EBF-B221FBE87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40388" y="0"/>
              <a:ext cx="2715768" cy="274680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BAB149-A746-EF92-E9BA-FEBA58619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212" y="0"/>
              <a:ext cx="2715768" cy="274680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544C43-F077-19C2-4B5F-1F7423B9F770}"/>
                </a:ext>
              </a:extLst>
            </p:cNvPr>
            <p:cNvSpPr txBox="1"/>
            <p:nvPr/>
          </p:nvSpPr>
          <p:spPr>
            <a:xfrm>
              <a:off x="2626114" y="2235369"/>
              <a:ext cx="31427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0EC554-4405-1F23-1E5B-E5731D185DEB}"/>
                </a:ext>
              </a:extLst>
            </p:cNvPr>
            <p:cNvSpPr txBox="1"/>
            <p:nvPr/>
          </p:nvSpPr>
          <p:spPr>
            <a:xfrm>
              <a:off x="5398481" y="2235369"/>
              <a:ext cx="31427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D050A-5B5E-BB5D-5F20-36920DDFF4C5}"/>
                </a:ext>
              </a:extLst>
            </p:cNvPr>
            <p:cNvSpPr txBox="1"/>
            <p:nvPr/>
          </p:nvSpPr>
          <p:spPr>
            <a:xfrm>
              <a:off x="2626114" y="5029200"/>
              <a:ext cx="31427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18DF83-6F4E-66B0-F07B-A425798B3E8E}"/>
                </a:ext>
              </a:extLst>
            </p:cNvPr>
            <p:cNvSpPr txBox="1"/>
            <p:nvPr/>
          </p:nvSpPr>
          <p:spPr>
            <a:xfrm>
              <a:off x="5395722" y="5029200"/>
              <a:ext cx="31427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46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4D91DB1-36DB-81E4-F4D5-05124E5749E7}"/>
              </a:ext>
            </a:extLst>
          </p:cNvPr>
          <p:cNvGrpSpPr/>
          <p:nvPr/>
        </p:nvGrpSpPr>
        <p:grpSpPr>
          <a:xfrm>
            <a:off x="246037" y="391414"/>
            <a:ext cx="7280326" cy="5364544"/>
            <a:chOff x="246037" y="391414"/>
            <a:chExt cx="7280326" cy="536454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40A0B70-2DC6-C823-1896-4ECC3D947172}"/>
                </a:ext>
              </a:extLst>
            </p:cNvPr>
            <p:cNvGrpSpPr/>
            <p:nvPr/>
          </p:nvGrpSpPr>
          <p:grpSpPr>
            <a:xfrm>
              <a:off x="246037" y="391414"/>
              <a:ext cx="7280326" cy="5364544"/>
              <a:chOff x="246037" y="391414"/>
              <a:chExt cx="7280326" cy="5364544"/>
            </a:xfrm>
          </p:grpSpPr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B8DA68BA-E443-3543-03B8-651281FAAB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4289"/>
              <a:stretch/>
            </p:blipFill>
            <p:spPr bwMode="auto">
              <a:xfrm>
                <a:off x="246037" y="442214"/>
                <a:ext cx="2794000" cy="25619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4A7BD01F-71AA-E7CB-85D6-77D13C68F3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9387"/>
              <a:stretch/>
            </p:blipFill>
            <p:spPr bwMode="auto">
              <a:xfrm>
                <a:off x="246037" y="3195638"/>
                <a:ext cx="2547963" cy="25603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06862ECA-AE84-1954-2DC2-6F8AEB7DB4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2480"/>
              <a:stretch/>
            </p:blipFill>
            <p:spPr bwMode="auto">
              <a:xfrm>
                <a:off x="2873502" y="3194069"/>
                <a:ext cx="2840063" cy="25618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4549D81-5E8E-326C-8495-3B785D124B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5035" t="1495" r="1160" b="1782"/>
              <a:stretch/>
            </p:blipFill>
            <p:spPr>
              <a:xfrm>
                <a:off x="5493004" y="654659"/>
                <a:ext cx="2033359" cy="4699000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F80764D-06E8-88FC-67EF-BB8D9CED32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38785"/>
              <a:stretch/>
            </p:blipFill>
            <p:spPr>
              <a:xfrm>
                <a:off x="2873502" y="391414"/>
                <a:ext cx="2586063" cy="2562782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8A8B53A-8581-AD45-0212-E12DCAA597D3}"/>
                </a:ext>
              </a:extLst>
            </p:cNvPr>
            <p:cNvSpPr txBox="1"/>
            <p:nvPr/>
          </p:nvSpPr>
          <p:spPr>
            <a:xfrm>
              <a:off x="2313909" y="469993"/>
              <a:ext cx="3142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E53903-8777-46A6-DF1D-2BEC5F6BA3DD}"/>
                </a:ext>
              </a:extLst>
            </p:cNvPr>
            <p:cNvSpPr txBox="1"/>
            <p:nvPr/>
          </p:nvSpPr>
          <p:spPr>
            <a:xfrm>
              <a:off x="5014348" y="469993"/>
              <a:ext cx="3142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A7C78F-A1B7-3FF8-1F8C-BA2A4280A949}"/>
                </a:ext>
              </a:extLst>
            </p:cNvPr>
            <p:cNvSpPr txBox="1"/>
            <p:nvPr/>
          </p:nvSpPr>
          <p:spPr>
            <a:xfrm>
              <a:off x="2316418" y="3194069"/>
              <a:ext cx="3142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F370D3-DC2C-79E3-3759-236127DE64B8}"/>
                </a:ext>
              </a:extLst>
            </p:cNvPr>
            <p:cNvSpPr txBox="1"/>
            <p:nvPr/>
          </p:nvSpPr>
          <p:spPr>
            <a:xfrm>
              <a:off x="5014348" y="3194069"/>
              <a:ext cx="3142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B6B6FC1-9591-0F6E-0D3E-A90FEDC4EDB8}"/>
              </a:ext>
            </a:extLst>
          </p:cNvPr>
          <p:cNvSpPr txBox="1"/>
          <p:nvPr/>
        </p:nvSpPr>
        <p:spPr>
          <a:xfrm>
            <a:off x="1249726" y="2274089"/>
            <a:ext cx="42432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OLD but in REPORT</a:t>
            </a:r>
          </a:p>
        </p:txBody>
      </p:sp>
    </p:spTree>
    <p:extLst>
      <p:ext uri="{BB962C8B-B14F-4D97-AF65-F5344CB8AC3E}">
        <p14:creationId xmlns:p14="http://schemas.microsoft.com/office/powerpoint/2010/main" val="217529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1B59C1-DD33-26B2-A9CB-2DE951930F1E}"/>
              </a:ext>
            </a:extLst>
          </p:cNvPr>
          <p:cNvGrpSpPr/>
          <p:nvPr/>
        </p:nvGrpSpPr>
        <p:grpSpPr>
          <a:xfrm>
            <a:off x="347472" y="807528"/>
            <a:ext cx="7077456" cy="6586534"/>
            <a:chOff x="347472" y="807528"/>
            <a:chExt cx="7077456" cy="658653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3A652E-C7E4-767C-7EF7-19EF34463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72" y="808955"/>
              <a:ext cx="3538728" cy="329326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344645-474D-A302-559C-2696034FF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005" y="4100795"/>
              <a:ext cx="3537195" cy="32918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666F85-C972-56FC-034C-BD1C863E4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6200" y="807528"/>
              <a:ext cx="3538728" cy="32932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B297CC-E792-2036-0870-E6BD14DC2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86200" y="4100795"/>
              <a:ext cx="3538728" cy="3293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239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147</TotalTime>
  <Words>12</Words>
  <Application>Microsoft Macintosh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Murphy-Hagan</dc:creator>
  <cp:lastModifiedBy>Clare Murphy-Hagan</cp:lastModifiedBy>
  <cp:revision>8</cp:revision>
  <dcterms:created xsi:type="dcterms:W3CDTF">2023-11-29T20:34:24Z</dcterms:created>
  <dcterms:modified xsi:type="dcterms:W3CDTF">2024-09-14T17:29:05Z</dcterms:modified>
</cp:coreProperties>
</file>