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62"/>
  </p:normalViewPr>
  <p:slideViewPr>
    <p:cSldViewPr snapToGrid="0" showGuides="1">
      <p:cViewPr>
        <p:scale>
          <a:sx n="170" d="100"/>
          <a:sy n="170" d="100"/>
        </p:scale>
        <p:origin x="-1488" y="-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5592-9E70-0918-8D11-376D8837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28E09-0EEC-7B88-F779-9D38DDAB1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E21C8-3CD5-7945-1C2F-CD056018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32F6C-4055-0381-D11E-4D63E53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AAAB-E9DF-03A7-3B84-28C748A5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289F-55A7-51E3-E259-498202E9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DC453-4283-2A92-F70D-A901ACF3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07EEB-00E1-8D52-35EF-6FA7D986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83533-B852-2769-8643-4FCF440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1049-2619-74FC-CF42-66984980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DEF4F-89C4-0EDD-B3C8-9DB397760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7E1F2-0265-1F79-5722-1BF0C465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BF9E-B7A8-AADB-F511-B2522C26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FF2D-3B7F-7B66-2F64-BAB4D9EA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3A9B-4C15-17FB-26F3-252747CD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8041-25E2-278B-50F8-2A65BF5D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F285-08E6-3604-5408-F7E86EAFF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06B8-8045-8593-8C3F-4CFD599B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0E2C-FAF8-4C1E-89EF-0AB0ABBC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2C141-9F74-F397-18CF-B43A6B74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6B06-3522-5FF6-FD79-9197A4C8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13830-CE52-8706-DA6A-26013AEB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EA1E-CEAC-E455-8FD1-6CD251A3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F636-BC36-1C3E-8359-F995C6F0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AC30-AD37-74AE-E8CC-380F84A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CF8D-868B-F7B3-E833-542467D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5BD4-A9A2-406A-012F-3281C392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0E96-FB35-031A-82B4-14DC4ABBB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C9CA0-6065-1B45-8F9D-B7C85314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CB688-3177-B0B8-1072-8855B796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FA15-9502-4745-35F9-7A131EEE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6433-962B-5C2A-5599-E8B0BA15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74E41-3349-1AB2-4BBC-78D6BF5C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22ED0-1BA7-24EF-BF95-7B0A9960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58C8C-784D-552C-9825-4F624A3F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8A282-D081-3782-ADE7-BA90DACAA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15DD8-1854-B1E1-5A06-61D76042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47269-ADCA-691E-7B95-98212DC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CFE0F-8463-6D42-987F-9183FB2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EB62-1310-E8BE-0308-75355CE9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59B28-0BB4-0342-EB46-C30A7323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E88B2-0CEC-6799-E1B6-F1B38ACF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2259A-6CEB-1B17-99CE-FBDD37C1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E8435-46D0-641B-1EE3-7F8E5D51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663EE3-AB5D-0A74-6278-3EBAA7E9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6B6E-F562-F938-0051-DFF6E9EE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BCB2-082A-663F-2A50-64850A97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71C9-4214-44CA-26A2-A649F854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93FE8-565F-3E45-1B4F-68E81B1BE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3E63F-3CCE-D791-E436-9615AD4C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64FC-4E7E-60B4-2503-E51E536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3850-977A-8C93-5545-571DE617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2DF4-33F2-2163-CDDE-DD9FA14A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E03B1-4FEC-5852-F775-B9135278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F2E07-FF99-87FD-0B3B-A08487B4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9B764-EBEA-D6CE-A537-EE126D7C2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3B498-37CA-F88D-F91B-78184F6C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E669-7401-365C-FEBF-0A139105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B4E82-9F80-4226-74C7-FBA99DC9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4AC9-8A8D-D143-32D8-E331582D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3257-9C0A-87F2-20E9-7478F568C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B9E2-FA7D-A04F-A65A-FA635BC94958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A1E40-A944-5224-AEBA-7F5EF4CA0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117A-FC97-87FA-DA3D-566BEE900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8D57-C01B-A642-ACF4-6F3376BA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DAC43F1-D578-C037-63B9-25780FD82875}"/>
              </a:ext>
            </a:extLst>
          </p:cNvPr>
          <p:cNvGrpSpPr/>
          <p:nvPr/>
        </p:nvGrpSpPr>
        <p:grpSpPr>
          <a:xfrm>
            <a:off x="2209800" y="1250637"/>
            <a:ext cx="7772400" cy="4356726"/>
            <a:chOff x="2209800" y="1250637"/>
            <a:chExt cx="7772400" cy="4356726"/>
          </a:xfrm>
        </p:grpSpPr>
        <p:sp>
          <p:nvSpPr>
            <p:cNvPr id="4" name="AutoShape 2">
              <a:extLst>
                <a:ext uri="{FF2B5EF4-FFF2-40B4-BE49-F238E27FC236}">
                  <a16:creationId xmlns:a16="http://schemas.microsoft.com/office/drawing/2014/main" id="{654E5C7A-4F07-9402-D0FD-0B32E9AE25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" name="Picture 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137A9DC9-FFC5-B701-F446-E32DF8E11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250637"/>
              <a:ext cx="7772400" cy="4356726"/>
            </a:xfrm>
            <a:prstGeom prst="rect">
              <a:avLst/>
            </a:prstGeom>
          </p:spPr>
        </p:pic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EB1501D0-8D4A-0D38-82F9-F8A806F75D66}"/>
                </a:ext>
              </a:extLst>
            </p:cNvPr>
            <p:cNvSpPr txBox="1"/>
            <p:nvPr/>
          </p:nvSpPr>
          <p:spPr>
            <a:xfrm>
              <a:off x="5821680" y="285369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5">
              <a:extLst>
                <a:ext uri="{FF2B5EF4-FFF2-40B4-BE49-F238E27FC236}">
                  <a16:creationId xmlns:a16="http://schemas.microsoft.com/office/drawing/2014/main" id="{4C085A97-7FF2-B230-980F-3B1EC47D829F}"/>
                </a:ext>
              </a:extLst>
            </p:cNvPr>
            <p:cNvSpPr txBox="1"/>
            <p:nvPr/>
          </p:nvSpPr>
          <p:spPr>
            <a:xfrm>
              <a:off x="5821680" y="478409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5">
              <a:extLst>
                <a:ext uri="{FF2B5EF4-FFF2-40B4-BE49-F238E27FC236}">
                  <a16:creationId xmlns:a16="http://schemas.microsoft.com/office/drawing/2014/main" id="{183CAF89-AED3-9A1F-0362-974C7E50E010}"/>
                </a:ext>
              </a:extLst>
            </p:cNvPr>
            <p:cNvSpPr txBox="1"/>
            <p:nvPr/>
          </p:nvSpPr>
          <p:spPr>
            <a:xfrm>
              <a:off x="9616440" y="285369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579EA2FE-D245-B54C-D7C5-655B35280674}"/>
                </a:ext>
              </a:extLst>
            </p:cNvPr>
            <p:cNvSpPr txBox="1"/>
            <p:nvPr/>
          </p:nvSpPr>
          <p:spPr>
            <a:xfrm>
              <a:off x="9616440" y="478409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30C826-2CA1-DBB5-1824-E458E406B0EE}"/>
                </a:ext>
              </a:extLst>
            </p:cNvPr>
            <p:cNvSpPr txBox="1"/>
            <p:nvPr/>
          </p:nvSpPr>
          <p:spPr>
            <a:xfrm>
              <a:off x="6318250" y="353695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72%</a:t>
              </a:r>
            </a:p>
            <a:p>
              <a:r>
                <a:rPr lang="en-US" sz="500" dirty="0"/>
                <a:t>Non-Fibers: 75%</a:t>
              </a:r>
            </a:p>
            <a:p>
              <a:r>
                <a:rPr lang="en-US" sz="500" dirty="0"/>
                <a:t>TRWPs: 21%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B427A-F129-639F-FF0F-D18E95A26477}"/>
                </a:ext>
              </a:extLst>
            </p:cNvPr>
            <p:cNvSpPr txBox="1"/>
            <p:nvPr/>
          </p:nvSpPr>
          <p:spPr>
            <a:xfrm>
              <a:off x="6318250" y="1793629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60%</a:t>
              </a:r>
            </a:p>
            <a:p>
              <a:r>
                <a:rPr lang="en-US" sz="500" dirty="0"/>
                <a:t>Non-Fibers: 64%</a:t>
              </a:r>
            </a:p>
            <a:p>
              <a:r>
                <a:rPr lang="en-US" sz="500" dirty="0"/>
                <a:t>TRWPs: 0.88%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12F128-5CB0-F9C9-69E9-268328C3E724}"/>
                </a:ext>
              </a:extLst>
            </p:cNvPr>
            <p:cNvSpPr txBox="1"/>
            <p:nvPr/>
          </p:nvSpPr>
          <p:spPr>
            <a:xfrm>
              <a:off x="6318250" y="2696823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69%</a:t>
              </a:r>
            </a:p>
            <a:p>
              <a:r>
                <a:rPr lang="en-US" sz="500" dirty="0"/>
                <a:t>Non-Fibers: 69%</a:t>
              </a:r>
            </a:p>
            <a:p>
              <a:r>
                <a:rPr lang="en-US" sz="500" dirty="0"/>
                <a:t>TRWPs: 16%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750BFF-05F6-86BD-2481-EE197D5EEC32}"/>
                </a:ext>
              </a:extLst>
            </p:cNvPr>
            <p:cNvSpPr txBox="1"/>
            <p:nvPr/>
          </p:nvSpPr>
          <p:spPr>
            <a:xfrm>
              <a:off x="6318250" y="4149186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72%</a:t>
              </a:r>
            </a:p>
            <a:p>
              <a:r>
                <a:rPr lang="en-US" sz="500" dirty="0"/>
                <a:t>Non-Fibers: 73%</a:t>
              </a:r>
            </a:p>
            <a:p>
              <a:r>
                <a:rPr lang="en-US" sz="500" dirty="0"/>
                <a:t>TRWPs: 2.7%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331E00-8E9F-DD9E-228D-0B8112933372}"/>
                </a:ext>
              </a:extLst>
            </p:cNvPr>
            <p:cNvSpPr txBox="1"/>
            <p:nvPr/>
          </p:nvSpPr>
          <p:spPr>
            <a:xfrm>
              <a:off x="6318250" y="4755072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63%</a:t>
              </a:r>
            </a:p>
            <a:p>
              <a:r>
                <a:rPr lang="en-US" sz="500" dirty="0"/>
                <a:t>Non-Fibers: 58%</a:t>
              </a:r>
            </a:p>
            <a:p>
              <a:r>
                <a:rPr lang="en-US" sz="500" dirty="0"/>
                <a:t>TRWPs: 20%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FF87C1-C8DD-370C-DA16-64C635FA4FA0}"/>
                </a:ext>
              </a:extLst>
            </p:cNvPr>
            <p:cNvSpPr txBox="1"/>
            <p:nvPr/>
          </p:nvSpPr>
          <p:spPr>
            <a:xfrm>
              <a:off x="2470150" y="1793629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72%</a:t>
              </a:r>
            </a:p>
            <a:p>
              <a:r>
                <a:rPr lang="en-US" sz="500" dirty="0"/>
                <a:t>Non-Fibers: 76%</a:t>
              </a:r>
            </a:p>
            <a:p>
              <a:r>
                <a:rPr lang="en-US" sz="500" dirty="0"/>
                <a:t>TRWPs: 10%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BA686E-BCE7-F299-12B7-8E1806D08B27}"/>
                </a:ext>
              </a:extLst>
            </p:cNvPr>
            <p:cNvSpPr txBox="1"/>
            <p:nvPr/>
          </p:nvSpPr>
          <p:spPr>
            <a:xfrm>
              <a:off x="2470150" y="2696823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91%</a:t>
              </a:r>
            </a:p>
            <a:p>
              <a:r>
                <a:rPr lang="en-US" sz="500" dirty="0"/>
                <a:t>Non-Fibers: 91%</a:t>
              </a:r>
            </a:p>
            <a:p>
              <a:r>
                <a:rPr lang="en-US" sz="500" dirty="0"/>
                <a:t>TRWPs: 84%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34394-C8FD-DF01-28F6-5B3FDB940BF3}"/>
                </a:ext>
              </a:extLst>
            </p:cNvPr>
            <p:cNvSpPr txBox="1"/>
            <p:nvPr/>
          </p:nvSpPr>
          <p:spPr>
            <a:xfrm>
              <a:off x="2470150" y="3722004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94%</a:t>
              </a:r>
            </a:p>
            <a:p>
              <a:r>
                <a:rPr lang="en-US" sz="500" dirty="0"/>
                <a:t>Non-Fibers: 95%</a:t>
              </a:r>
            </a:p>
            <a:p>
              <a:r>
                <a:rPr lang="en-US" sz="500" dirty="0"/>
                <a:t>TRWPs: 90%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8092FB-A46C-61C1-D4BD-391CE14749CB}"/>
                </a:ext>
              </a:extLst>
            </p:cNvPr>
            <p:cNvSpPr txBox="1"/>
            <p:nvPr/>
          </p:nvSpPr>
          <p:spPr>
            <a:xfrm>
              <a:off x="2470150" y="462655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/>
                <a:t>Wash Load Transport:</a:t>
              </a:r>
            </a:p>
            <a:p>
              <a:r>
                <a:rPr lang="en-US" sz="500" dirty="0"/>
                <a:t>Fibers &amp; Non-Fibers: 85%</a:t>
              </a:r>
            </a:p>
            <a:p>
              <a:r>
                <a:rPr lang="en-US" sz="500" dirty="0"/>
                <a:t>Non-Fibers: 85%</a:t>
              </a:r>
            </a:p>
            <a:p>
              <a:r>
                <a:rPr lang="en-US" sz="500" dirty="0"/>
                <a:t>TRWPs: 44%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1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79A09DA-D9CA-3788-D3EB-C66D4D25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85800"/>
            <a:ext cx="7772400" cy="51816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54E5C7A-4F07-9402-D0FD-0B32E9AE2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EB1501D0-8D4A-0D38-82F9-F8A806F75D66}"/>
              </a:ext>
            </a:extLst>
          </p:cNvPr>
          <p:cNvSpPr txBox="1"/>
          <p:nvPr/>
        </p:nvSpPr>
        <p:spPr>
          <a:xfrm>
            <a:off x="5821680" y="2853690"/>
            <a:ext cx="274320" cy="27432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4C085A97-7FF2-B230-980F-3B1EC47D829F}"/>
              </a:ext>
            </a:extLst>
          </p:cNvPr>
          <p:cNvSpPr txBox="1"/>
          <p:nvPr/>
        </p:nvSpPr>
        <p:spPr>
          <a:xfrm>
            <a:off x="5821680" y="4784090"/>
            <a:ext cx="274320" cy="27432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183CAF89-AED3-9A1F-0362-974C7E50E010}"/>
              </a:ext>
            </a:extLst>
          </p:cNvPr>
          <p:cNvSpPr txBox="1"/>
          <p:nvPr/>
        </p:nvSpPr>
        <p:spPr>
          <a:xfrm>
            <a:off x="9616440" y="2853690"/>
            <a:ext cx="274320" cy="27432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579EA2FE-D245-B54C-D7C5-655B35280674}"/>
              </a:ext>
            </a:extLst>
          </p:cNvPr>
          <p:cNvSpPr txBox="1"/>
          <p:nvPr/>
        </p:nvSpPr>
        <p:spPr>
          <a:xfrm>
            <a:off x="9616440" y="4784090"/>
            <a:ext cx="274320" cy="274320"/>
          </a:xfrm>
          <a:prstGeom prst="rect">
            <a:avLst/>
          </a:prstGeom>
          <a:solidFill>
            <a:schemeClr val="lt1"/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0C826-2CA1-DBB5-1824-E458E406B0EE}"/>
              </a:ext>
            </a:extLst>
          </p:cNvPr>
          <p:cNvSpPr txBox="1"/>
          <p:nvPr/>
        </p:nvSpPr>
        <p:spPr>
          <a:xfrm>
            <a:off x="6318250" y="35369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72%</a:t>
            </a:r>
          </a:p>
          <a:p>
            <a:r>
              <a:rPr lang="en-US" sz="500" dirty="0"/>
              <a:t>Non-Fibers: 75%</a:t>
            </a:r>
          </a:p>
          <a:p>
            <a:r>
              <a:rPr lang="en-US" sz="500" dirty="0"/>
              <a:t>TRWPs: 21%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CB427A-F129-639F-FF0F-D18E95A26477}"/>
              </a:ext>
            </a:extLst>
          </p:cNvPr>
          <p:cNvSpPr txBox="1"/>
          <p:nvPr/>
        </p:nvSpPr>
        <p:spPr>
          <a:xfrm>
            <a:off x="6318250" y="1793629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60%</a:t>
            </a:r>
          </a:p>
          <a:p>
            <a:r>
              <a:rPr lang="en-US" sz="500" dirty="0"/>
              <a:t>Non-Fibers: 64%</a:t>
            </a:r>
          </a:p>
          <a:p>
            <a:r>
              <a:rPr lang="en-US" sz="500" dirty="0"/>
              <a:t>TRWPs: 0.88%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2F128-5CB0-F9C9-69E9-268328C3E724}"/>
              </a:ext>
            </a:extLst>
          </p:cNvPr>
          <p:cNvSpPr txBox="1"/>
          <p:nvPr/>
        </p:nvSpPr>
        <p:spPr>
          <a:xfrm>
            <a:off x="6318250" y="269682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69%</a:t>
            </a:r>
          </a:p>
          <a:p>
            <a:r>
              <a:rPr lang="en-US" sz="500" dirty="0"/>
              <a:t>Non-Fibers: 69%</a:t>
            </a:r>
          </a:p>
          <a:p>
            <a:r>
              <a:rPr lang="en-US" sz="500" dirty="0"/>
              <a:t>TRWPs: 16%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750BFF-05F6-86BD-2481-EE197D5EEC32}"/>
              </a:ext>
            </a:extLst>
          </p:cNvPr>
          <p:cNvSpPr txBox="1"/>
          <p:nvPr/>
        </p:nvSpPr>
        <p:spPr>
          <a:xfrm>
            <a:off x="6318250" y="414918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72%</a:t>
            </a:r>
          </a:p>
          <a:p>
            <a:r>
              <a:rPr lang="en-US" sz="500" dirty="0"/>
              <a:t>Non-Fibers: 73%</a:t>
            </a:r>
          </a:p>
          <a:p>
            <a:r>
              <a:rPr lang="en-US" sz="500" dirty="0"/>
              <a:t>TRWPs: 2.7%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31E00-8E9F-DD9E-228D-0B8112933372}"/>
              </a:ext>
            </a:extLst>
          </p:cNvPr>
          <p:cNvSpPr txBox="1"/>
          <p:nvPr/>
        </p:nvSpPr>
        <p:spPr>
          <a:xfrm>
            <a:off x="6318250" y="4755072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63%</a:t>
            </a:r>
          </a:p>
          <a:p>
            <a:r>
              <a:rPr lang="en-US" sz="500" dirty="0"/>
              <a:t>Non-Fibers: 58%</a:t>
            </a:r>
          </a:p>
          <a:p>
            <a:r>
              <a:rPr lang="en-US" sz="500" dirty="0"/>
              <a:t>TRWPs: 20%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FF87C1-C8DD-370C-DA16-64C635FA4FA0}"/>
              </a:ext>
            </a:extLst>
          </p:cNvPr>
          <p:cNvSpPr txBox="1"/>
          <p:nvPr/>
        </p:nvSpPr>
        <p:spPr>
          <a:xfrm>
            <a:off x="2470150" y="1793629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72%</a:t>
            </a:r>
          </a:p>
          <a:p>
            <a:r>
              <a:rPr lang="en-US" sz="500" dirty="0"/>
              <a:t>Non-Fibers: 76%</a:t>
            </a:r>
          </a:p>
          <a:p>
            <a:r>
              <a:rPr lang="en-US" sz="500" dirty="0"/>
              <a:t>TRWPs: 10%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A686E-BCE7-F299-12B7-8E1806D08B27}"/>
              </a:ext>
            </a:extLst>
          </p:cNvPr>
          <p:cNvSpPr txBox="1"/>
          <p:nvPr/>
        </p:nvSpPr>
        <p:spPr>
          <a:xfrm>
            <a:off x="2470150" y="269682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91%</a:t>
            </a:r>
          </a:p>
          <a:p>
            <a:r>
              <a:rPr lang="en-US" sz="500" dirty="0"/>
              <a:t>Non-Fibers: 91%</a:t>
            </a:r>
          </a:p>
          <a:p>
            <a:r>
              <a:rPr lang="en-US" sz="500" dirty="0"/>
              <a:t>TRWPs: 84%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434394-C8FD-DF01-28F6-5B3FDB940BF3}"/>
              </a:ext>
            </a:extLst>
          </p:cNvPr>
          <p:cNvSpPr txBox="1"/>
          <p:nvPr/>
        </p:nvSpPr>
        <p:spPr>
          <a:xfrm>
            <a:off x="2470150" y="3722004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94%</a:t>
            </a:r>
          </a:p>
          <a:p>
            <a:r>
              <a:rPr lang="en-US" sz="500" dirty="0"/>
              <a:t>Non-Fibers: 95%</a:t>
            </a:r>
          </a:p>
          <a:p>
            <a:r>
              <a:rPr lang="en-US" sz="500" dirty="0"/>
              <a:t>TRWPs: 90%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092FB-A46C-61C1-D4BD-391CE14749CB}"/>
              </a:ext>
            </a:extLst>
          </p:cNvPr>
          <p:cNvSpPr txBox="1"/>
          <p:nvPr/>
        </p:nvSpPr>
        <p:spPr>
          <a:xfrm>
            <a:off x="2470150" y="462655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Wash Load Transport:</a:t>
            </a:r>
          </a:p>
          <a:p>
            <a:r>
              <a:rPr lang="en-US" sz="500" dirty="0"/>
              <a:t>Fibers &amp; Non-Fibers: 85%</a:t>
            </a:r>
          </a:p>
          <a:p>
            <a:r>
              <a:rPr lang="en-US" sz="500" dirty="0"/>
              <a:t>Non-Fibers: 85%</a:t>
            </a:r>
          </a:p>
          <a:p>
            <a:r>
              <a:rPr lang="en-US" sz="500" dirty="0"/>
              <a:t>TRWPs: 44%</a:t>
            </a:r>
          </a:p>
        </p:txBody>
      </p:sp>
    </p:spTree>
    <p:extLst>
      <p:ext uri="{BB962C8B-B14F-4D97-AF65-F5344CB8AC3E}">
        <p14:creationId xmlns:p14="http://schemas.microsoft.com/office/powerpoint/2010/main" val="31771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54E5C7A-4F07-9402-D0FD-0B32E9AE2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C9ED7E-2380-C8E5-A093-6970C7EEE725}"/>
              </a:ext>
            </a:extLst>
          </p:cNvPr>
          <p:cNvGrpSpPr/>
          <p:nvPr/>
        </p:nvGrpSpPr>
        <p:grpSpPr>
          <a:xfrm>
            <a:off x="2118360" y="1000125"/>
            <a:ext cx="7817370" cy="4857750"/>
            <a:chOff x="2118360" y="1000125"/>
            <a:chExt cx="7817370" cy="4857750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7440E440-F383-9803-B148-F0BEE128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360" y="1000125"/>
              <a:ext cx="7772400" cy="4857750"/>
            </a:xfrm>
            <a:prstGeom prst="rect">
              <a:avLst/>
            </a:prstGeom>
          </p:spPr>
        </p:pic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EB1501D0-8D4A-0D38-82F9-F8A806F75D66}"/>
                </a:ext>
              </a:extLst>
            </p:cNvPr>
            <p:cNvSpPr txBox="1"/>
            <p:nvPr/>
          </p:nvSpPr>
          <p:spPr>
            <a:xfrm>
              <a:off x="5806440" y="2831205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5">
              <a:extLst>
                <a:ext uri="{FF2B5EF4-FFF2-40B4-BE49-F238E27FC236}">
                  <a16:creationId xmlns:a16="http://schemas.microsoft.com/office/drawing/2014/main" id="{4C085A97-7FF2-B230-980F-3B1EC47D829F}"/>
                </a:ext>
              </a:extLst>
            </p:cNvPr>
            <p:cNvSpPr txBox="1"/>
            <p:nvPr/>
          </p:nvSpPr>
          <p:spPr>
            <a:xfrm>
              <a:off x="5806440" y="499395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5">
              <a:extLst>
                <a:ext uri="{FF2B5EF4-FFF2-40B4-BE49-F238E27FC236}">
                  <a16:creationId xmlns:a16="http://schemas.microsoft.com/office/drawing/2014/main" id="{183CAF89-AED3-9A1F-0362-974C7E50E010}"/>
                </a:ext>
              </a:extLst>
            </p:cNvPr>
            <p:cNvSpPr txBox="1"/>
            <p:nvPr/>
          </p:nvSpPr>
          <p:spPr>
            <a:xfrm>
              <a:off x="9661410" y="2831205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579EA2FE-D245-B54C-D7C5-655B35280674}"/>
                </a:ext>
              </a:extLst>
            </p:cNvPr>
            <p:cNvSpPr txBox="1"/>
            <p:nvPr/>
          </p:nvSpPr>
          <p:spPr>
            <a:xfrm>
              <a:off x="9661410" y="499395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30C826-2CA1-DBB5-1824-E458E406B0EE}"/>
                </a:ext>
              </a:extLst>
            </p:cNvPr>
            <p:cNvSpPr txBox="1"/>
            <p:nvPr/>
          </p:nvSpPr>
          <p:spPr>
            <a:xfrm>
              <a:off x="6303260" y="355194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72%</a:t>
              </a:r>
            </a:p>
            <a:p>
              <a:r>
                <a:rPr lang="en-US" sz="600" dirty="0"/>
                <a:t>Non-Fibers: 75%</a:t>
              </a:r>
            </a:p>
            <a:p>
              <a:r>
                <a:rPr lang="en-US" sz="600" dirty="0"/>
                <a:t>TRWPs: 21%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B427A-F129-639F-FF0F-D18E95A26477}"/>
                </a:ext>
              </a:extLst>
            </p:cNvPr>
            <p:cNvSpPr txBox="1"/>
            <p:nvPr/>
          </p:nvSpPr>
          <p:spPr>
            <a:xfrm>
              <a:off x="6303260" y="1643729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60%</a:t>
              </a:r>
            </a:p>
            <a:p>
              <a:r>
                <a:rPr lang="en-US" sz="600" dirty="0"/>
                <a:t>Non-Fibers: 64%</a:t>
              </a:r>
            </a:p>
            <a:p>
              <a:r>
                <a:rPr lang="en-US" sz="600" dirty="0"/>
                <a:t>TRWPs: 0.88%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12F128-5CB0-F9C9-69E9-268328C3E724}"/>
                </a:ext>
              </a:extLst>
            </p:cNvPr>
            <p:cNvSpPr txBox="1"/>
            <p:nvPr/>
          </p:nvSpPr>
          <p:spPr>
            <a:xfrm>
              <a:off x="6303260" y="2644358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69%</a:t>
              </a:r>
            </a:p>
            <a:p>
              <a:r>
                <a:rPr lang="en-US" sz="600" dirty="0"/>
                <a:t>Non-Fibers: 69%</a:t>
              </a:r>
            </a:p>
            <a:p>
              <a:r>
                <a:rPr lang="en-US" sz="600" dirty="0"/>
                <a:t>TRWPs: 16%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750BFF-05F6-86BD-2481-EE197D5EEC32}"/>
                </a:ext>
              </a:extLst>
            </p:cNvPr>
            <p:cNvSpPr txBox="1"/>
            <p:nvPr/>
          </p:nvSpPr>
          <p:spPr>
            <a:xfrm>
              <a:off x="6303260" y="4216641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72%</a:t>
              </a:r>
            </a:p>
            <a:p>
              <a:r>
                <a:rPr lang="en-US" sz="600" dirty="0"/>
                <a:t>Non-Fibers: 73%</a:t>
              </a:r>
            </a:p>
            <a:p>
              <a:r>
                <a:rPr lang="en-US" sz="600" dirty="0"/>
                <a:t>TRWPs: 2.7%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331E00-8E9F-DD9E-228D-0B8112933372}"/>
                </a:ext>
              </a:extLst>
            </p:cNvPr>
            <p:cNvSpPr txBox="1"/>
            <p:nvPr/>
          </p:nvSpPr>
          <p:spPr>
            <a:xfrm>
              <a:off x="6303260" y="489127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63%</a:t>
              </a:r>
            </a:p>
            <a:p>
              <a:r>
                <a:rPr lang="en-US" sz="600" dirty="0"/>
                <a:t>Non-Fibers: 58%</a:t>
              </a:r>
            </a:p>
            <a:p>
              <a:r>
                <a:rPr lang="en-US" sz="600" dirty="0"/>
                <a:t>TRWPs: 20%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FF87C1-C8DD-370C-DA16-64C635FA4FA0}"/>
                </a:ext>
              </a:extLst>
            </p:cNvPr>
            <p:cNvSpPr txBox="1"/>
            <p:nvPr/>
          </p:nvSpPr>
          <p:spPr>
            <a:xfrm>
              <a:off x="2455160" y="1621241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72%</a:t>
              </a:r>
            </a:p>
            <a:p>
              <a:r>
                <a:rPr lang="en-US" sz="600" dirty="0"/>
                <a:t>Non-Fibers: 76%</a:t>
              </a:r>
            </a:p>
            <a:p>
              <a:r>
                <a:rPr lang="en-US" sz="600" dirty="0"/>
                <a:t>TRWPs: 10%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BA686E-BCE7-F299-12B7-8E1806D08B27}"/>
                </a:ext>
              </a:extLst>
            </p:cNvPr>
            <p:cNvSpPr txBox="1"/>
            <p:nvPr/>
          </p:nvSpPr>
          <p:spPr>
            <a:xfrm>
              <a:off x="2455160" y="2644358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91%</a:t>
              </a:r>
            </a:p>
            <a:p>
              <a:r>
                <a:rPr lang="en-US" sz="600" dirty="0"/>
                <a:t>Non-Fibers: 91%</a:t>
              </a:r>
            </a:p>
            <a:p>
              <a:r>
                <a:rPr lang="en-US" sz="600" dirty="0"/>
                <a:t>TRWPs: 84%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34394-C8FD-DF01-28F6-5B3FDB940BF3}"/>
                </a:ext>
              </a:extLst>
            </p:cNvPr>
            <p:cNvSpPr txBox="1"/>
            <p:nvPr/>
          </p:nvSpPr>
          <p:spPr>
            <a:xfrm>
              <a:off x="2455160" y="3766974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94%</a:t>
              </a:r>
            </a:p>
            <a:p>
              <a:r>
                <a:rPr lang="en-US" sz="600" dirty="0"/>
                <a:t>Non-Fibers: 95%</a:t>
              </a:r>
            </a:p>
            <a:p>
              <a:r>
                <a:rPr lang="en-US" sz="600" dirty="0"/>
                <a:t>TRWPs: 90%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8092FB-A46C-61C1-D4BD-391CE14749CB}"/>
                </a:ext>
              </a:extLst>
            </p:cNvPr>
            <p:cNvSpPr txBox="1"/>
            <p:nvPr/>
          </p:nvSpPr>
          <p:spPr>
            <a:xfrm>
              <a:off x="2455160" y="478394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85%</a:t>
              </a:r>
            </a:p>
            <a:p>
              <a:r>
                <a:rPr lang="en-US" sz="600" dirty="0"/>
                <a:t>Non-Fibers: 85%</a:t>
              </a:r>
            </a:p>
            <a:p>
              <a:r>
                <a:rPr lang="en-US" sz="600" dirty="0"/>
                <a:t>TRWPs: 44%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07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54E5C7A-4F07-9402-D0FD-0B32E9AE25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C9ED7E-2380-C8E5-A093-6970C7EEE725}"/>
              </a:ext>
            </a:extLst>
          </p:cNvPr>
          <p:cNvGrpSpPr/>
          <p:nvPr/>
        </p:nvGrpSpPr>
        <p:grpSpPr>
          <a:xfrm>
            <a:off x="2118360" y="1000125"/>
            <a:ext cx="7817370" cy="4857750"/>
            <a:chOff x="2118360" y="1000125"/>
            <a:chExt cx="7817370" cy="4857750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7440E440-F383-9803-B148-F0BEE128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8360" y="1000125"/>
              <a:ext cx="7772400" cy="4857750"/>
            </a:xfrm>
            <a:prstGeom prst="rect">
              <a:avLst/>
            </a:prstGeom>
          </p:spPr>
        </p:pic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EB1501D0-8D4A-0D38-82F9-F8A806F75D66}"/>
                </a:ext>
              </a:extLst>
            </p:cNvPr>
            <p:cNvSpPr txBox="1"/>
            <p:nvPr/>
          </p:nvSpPr>
          <p:spPr>
            <a:xfrm>
              <a:off x="5806440" y="2831205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25">
              <a:extLst>
                <a:ext uri="{FF2B5EF4-FFF2-40B4-BE49-F238E27FC236}">
                  <a16:creationId xmlns:a16="http://schemas.microsoft.com/office/drawing/2014/main" id="{4C085A97-7FF2-B230-980F-3B1EC47D829F}"/>
                </a:ext>
              </a:extLst>
            </p:cNvPr>
            <p:cNvSpPr txBox="1"/>
            <p:nvPr/>
          </p:nvSpPr>
          <p:spPr>
            <a:xfrm>
              <a:off x="5806440" y="499395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5">
              <a:extLst>
                <a:ext uri="{FF2B5EF4-FFF2-40B4-BE49-F238E27FC236}">
                  <a16:creationId xmlns:a16="http://schemas.microsoft.com/office/drawing/2014/main" id="{183CAF89-AED3-9A1F-0362-974C7E50E010}"/>
                </a:ext>
              </a:extLst>
            </p:cNvPr>
            <p:cNvSpPr txBox="1"/>
            <p:nvPr/>
          </p:nvSpPr>
          <p:spPr>
            <a:xfrm>
              <a:off x="9661410" y="2831205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 dirty="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25">
              <a:extLst>
                <a:ext uri="{FF2B5EF4-FFF2-40B4-BE49-F238E27FC236}">
                  <a16:creationId xmlns:a16="http://schemas.microsoft.com/office/drawing/2014/main" id="{579EA2FE-D245-B54C-D7C5-655B35280674}"/>
                </a:ext>
              </a:extLst>
            </p:cNvPr>
            <p:cNvSpPr txBox="1"/>
            <p:nvPr/>
          </p:nvSpPr>
          <p:spPr>
            <a:xfrm>
              <a:off x="9661410" y="4993950"/>
              <a:ext cx="274320" cy="2743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00">
                  <a:effectLst/>
                  <a:latin typeface="Helvetica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US" sz="1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30C826-2CA1-DBB5-1824-E458E406B0EE}"/>
                </a:ext>
              </a:extLst>
            </p:cNvPr>
            <p:cNvSpPr txBox="1"/>
            <p:nvPr/>
          </p:nvSpPr>
          <p:spPr>
            <a:xfrm>
              <a:off x="6303260" y="355194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72%</a:t>
              </a:r>
            </a:p>
            <a:p>
              <a:r>
                <a:rPr lang="en-US" sz="600" dirty="0"/>
                <a:t>Non-Fibers: 75%</a:t>
              </a:r>
            </a:p>
            <a:p>
              <a:r>
                <a:rPr lang="en-US" sz="600" dirty="0"/>
                <a:t>TRWPs: 21%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B427A-F129-639F-FF0F-D18E95A26477}"/>
                </a:ext>
              </a:extLst>
            </p:cNvPr>
            <p:cNvSpPr txBox="1"/>
            <p:nvPr/>
          </p:nvSpPr>
          <p:spPr>
            <a:xfrm>
              <a:off x="6303260" y="1643729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60%</a:t>
              </a:r>
            </a:p>
            <a:p>
              <a:r>
                <a:rPr lang="en-US" sz="600" dirty="0"/>
                <a:t>Non-Fibers: 64%</a:t>
              </a:r>
            </a:p>
            <a:p>
              <a:r>
                <a:rPr lang="en-US" sz="600" dirty="0"/>
                <a:t>TRWPs: 0.88%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12F128-5CB0-F9C9-69E9-268328C3E724}"/>
                </a:ext>
              </a:extLst>
            </p:cNvPr>
            <p:cNvSpPr txBox="1"/>
            <p:nvPr/>
          </p:nvSpPr>
          <p:spPr>
            <a:xfrm>
              <a:off x="6303260" y="2644358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69%</a:t>
              </a:r>
            </a:p>
            <a:p>
              <a:r>
                <a:rPr lang="en-US" sz="600" dirty="0"/>
                <a:t>Non-Fibers: 69%</a:t>
              </a:r>
            </a:p>
            <a:p>
              <a:r>
                <a:rPr lang="en-US" sz="600" dirty="0"/>
                <a:t>TRWPs: 16%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750BFF-05F6-86BD-2481-EE197D5EEC32}"/>
                </a:ext>
              </a:extLst>
            </p:cNvPr>
            <p:cNvSpPr txBox="1"/>
            <p:nvPr/>
          </p:nvSpPr>
          <p:spPr>
            <a:xfrm>
              <a:off x="6303260" y="4216641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72%</a:t>
              </a:r>
            </a:p>
            <a:p>
              <a:r>
                <a:rPr lang="en-US" sz="600" dirty="0"/>
                <a:t>Non-Fibers: 73%</a:t>
              </a:r>
            </a:p>
            <a:p>
              <a:r>
                <a:rPr lang="en-US" sz="600" dirty="0"/>
                <a:t>TRWPs: 2.7%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331E00-8E9F-DD9E-228D-0B8112933372}"/>
                </a:ext>
              </a:extLst>
            </p:cNvPr>
            <p:cNvSpPr txBox="1"/>
            <p:nvPr/>
          </p:nvSpPr>
          <p:spPr>
            <a:xfrm>
              <a:off x="6303260" y="489127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63%</a:t>
              </a:r>
            </a:p>
            <a:p>
              <a:r>
                <a:rPr lang="en-US" sz="600" dirty="0"/>
                <a:t>Non-Fibers: 58%</a:t>
              </a:r>
            </a:p>
            <a:p>
              <a:r>
                <a:rPr lang="en-US" sz="600" dirty="0"/>
                <a:t>TRWPs: 20%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FF87C1-C8DD-370C-DA16-64C635FA4FA0}"/>
                </a:ext>
              </a:extLst>
            </p:cNvPr>
            <p:cNvSpPr txBox="1"/>
            <p:nvPr/>
          </p:nvSpPr>
          <p:spPr>
            <a:xfrm>
              <a:off x="2455160" y="1621241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72%</a:t>
              </a:r>
            </a:p>
            <a:p>
              <a:r>
                <a:rPr lang="en-US" sz="600" dirty="0"/>
                <a:t>Non-Fibers: 76%</a:t>
              </a:r>
            </a:p>
            <a:p>
              <a:r>
                <a:rPr lang="en-US" sz="600" dirty="0"/>
                <a:t>TRWPs: 10%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BA686E-BCE7-F299-12B7-8E1806D08B27}"/>
                </a:ext>
              </a:extLst>
            </p:cNvPr>
            <p:cNvSpPr txBox="1"/>
            <p:nvPr/>
          </p:nvSpPr>
          <p:spPr>
            <a:xfrm>
              <a:off x="2455160" y="2644358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91%</a:t>
              </a:r>
            </a:p>
            <a:p>
              <a:r>
                <a:rPr lang="en-US" sz="600" dirty="0"/>
                <a:t>Non-Fibers: 91%</a:t>
              </a:r>
            </a:p>
            <a:p>
              <a:r>
                <a:rPr lang="en-US" sz="600" dirty="0"/>
                <a:t>TRWPs: 84%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34394-C8FD-DF01-28F6-5B3FDB940BF3}"/>
                </a:ext>
              </a:extLst>
            </p:cNvPr>
            <p:cNvSpPr txBox="1"/>
            <p:nvPr/>
          </p:nvSpPr>
          <p:spPr>
            <a:xfrm>
              <a:off x="2455160" y="3766974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94%</a:t>
              </a:r>
            </a:p>
            <a:p>
              <a:r>
                <a:rPr lang="en-US" sz="600" dirty="0"/>
                <a:t>Non-Fibers: 95%</a:t>
              </a:r>
            </a:p>
            <a:p>
              <a:r>
                <a:rPr lang="en-US" sz="600" dirty="0"/>
                <a:t>TRWPs: 90%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8092FB-A46C-61C1-D4BD-391CE14749CB}"/>
                </a:ext>
              </a:extLst>
            </p:cNvPr>
            <p:cNvSpPr txBox="1"/>
            <p:nvPr/>
          </p:nvSpPr>
          <p:spPr>
            <a:xfrm>
              <a:off x="2455160" y="478394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Wash Load Transport:</a:t>
              </a:r>
            </a:p>
            <a:p>
              <a:r>
                <a:rPr lang="en-US" sz="600" dirty="0"/>
                <a:t>Fibers &amp; Non-Fibers: 85%</a:t>
              </a:r>
            </a:p>
            <a:p>
              <a:r>
                <a:rPr lang="en-US" sz="600" dirty="0"/>
                <a:t>Non-Fibers: 85%</a:t>
              </a:r>
            </a:p>
            <a:p>
              <a:r>
                <a:rPr lang="en-US" sz="600" dirty="0"/>
                <a:t>TRWPs: 44%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51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664</Words>
  <Application>Microsoft Macintosh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Murphy-Hagan</dc:creator>
  <cp:lastModifiedBy>Clare Murphy-Hagan</cp:lastModifiedBy>
  <cp:revision>2</cp:revision>
  <dcterms:created xsi:type="dcterms:W3CDTF">2024-09-05T20:24:19Z</dcterms:created>
  <dcterms:modified xsi:type="dcterms:W3CDTF">2024-09-05T21:07:48Z</dcterms:modified>
</cp:coreProperties>
</file>