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E454-738B-6778-CE63-C728685A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E0A5B-2AA2-DED9-F1DE-A72EC036B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F541F-9925-4C58-D8E0-30DC7684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D330B-708F-6BD5-8DDE-03C0A38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39621-2EC4-24AA-907D-EA519C1E6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612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BB02D-48A1-6EBF-5263-24B6B3EA5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54128B-149B-7EFF-84D4-CBDCA1531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D37FC-3A12-25CD-4C06-6D7AC2A0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97BE8-1F06-710A-7F63-BC39363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9098E-9BB3-6041-7029-E75A530E8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06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92EC3-5304-4D34-ABCB-CE7B609077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2DD34D-2998-E074-9668-15D05CF788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FAF21-7DC0-B6A4-A6F3-47926546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C5ED5-C20F-1669-1179-82BD8E7D0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3A54F-17C3-8D8B-0E5D-B0ED3D8D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32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28D09-3BBC-AF87-AAEE-DADF9F2DA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7E84-77EA-2F95-AE4F-DD1E0E738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7D7D0-785C-3CE8-4437-95A5C4B62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35FE2-6567-8109-2FC3-E6225727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80D3D6-BA43-8521-801E-01BB19D4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32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EAC83-0FA2-D52F-253E-B6B4C0D3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07FAB-8DBA-800D-86B4-AEA924B8A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8660-5311-AFE9-70A4-D3134A210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05D50-8356-E091-E73E-6011BC5F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C71B1-5E29-4CE1-66EF-251627CEC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1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17A5E-1A1C-51AC-7B5E-F50FD80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0F1E4-5DFA-5055-EF9F-779F3DAC5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2F0A6-44FE-61D4-0096-1E7C98D88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4DBD3-B905-566E-DEEC-F9DB9D31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EC6A1-874D-2D75-892C-C8ABF69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FA411-F768-2D02-FA97-7F0C2B6D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5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72ED-D021-F372-7A40-60240782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2B909-1C3D-A0D4-F5E9-98F82FCB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9C1738-7454-AAE6-32A3-1499113AF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643F-B060-58C6-F25F-7E19CD95A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B48BC-D4F5-F128-753C-7DE490B2C4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9843E-55B7-4695-BC75-A49DC51E0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0F217B-F62C-0139-8CD4-AE06DF1A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8DD60-2E33-90BE-0451-540A49E2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3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5FB6-45A0-4D06-FECC-714397E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140A98-F4D8-14D2-4C7B-B1DE4CD5F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47BF98-D2C5-158E-DE0C-48196E5F9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4A9119-C7A7-E189-CCBD-FC952433E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40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51A48-6455-9E90-ABE8-092A8058B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0A797-FA35-C79E-28F9-D6307A400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28164-8C5F-2883-3F98-24B2F0CA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1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AE80-39F3-62FC-63AC-A780FCB1F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9B1A7-A3F1-3C08-1352-80340DB70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4E2EF4-E08A-00E4-10E3-09BC6BD95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F8BC72-D7E7-6109-9803-37D433E83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1FF64A-27B7-8DE5-7276-84D1D3B9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F6B86-DC99-AC98-D361-63C37B8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1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61BF-74AD-249A-190B-7C5AA7C6E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85DA3D-2C7C-EF48-36E7-F95CF0C21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20F28-0999-E17C-FC48-EF26D64AB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3D18B-210C-1996-C900-0A97BBFD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453F-89FA-F98F-9C5D-CEA507C0B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58E317-A9D7-A645-A27B-6FD097A4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9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E722C-87AC-CE79-E3F5-1E291C34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EF5F9-377F-F495-A641-BE73B4C8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DA59C-A99D-3201-7455-F2A039A761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A596B-3899-4FC9-80F6-C43AE5086C61}" type="datetimeFigureOut">
              <a:rPr lang="en-US" smtClean="0"/>
              <a:t>5/20/2024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798E7-7A0E-94A2-6EFA-086020D6EA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EAD41-4B7D-B5AF-720C-D66935566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87D8D-2EA4-4EF0-8EC0-A063C216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7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DCD28DF6-7459-49E2-89FC-FF8884F10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636"/>
            <a:ext cx="12192000" cy="678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2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FBC5F5-3982-26B5-C30A-2BF867453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84" y="0"/>
            <a:ext cx="9138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00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1439D3-8C56-0DAB-AC39-16DB1B0C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09" y="0"/>
            <a:ext cx="112531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163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7</cp:revision>
  <dcterms:created xsi:type="dcterms:W3CDTF">2024-05-19T19:17:22Z</dcterms:created>
  <dcterms:modified xsi:type="dcterms:W3CDTF">2024-05-20T13:44:16Z</dcterms:modified>
</cp:coreProperties>
</file>