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A3CF4-B59B-05CB-851E-12A4E4A16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0" y="0"/>
            <a:ext cx="10870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8926A8-7768-6671-94B7-DFCC64A8B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744" y="0"/>
            <a:ext cx="9218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0C39C4-EFFA-065F-EFB7-F03A916B8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85258"/>
            <a:ext cx="10850489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2024-05-20T13:45:49Z</dcterms:modified>
</cp:coreProperties>
</file>