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B37FA-0777-0D27-7BFB-00B0A7BE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88" y="0"/>
            <a:ext cx="910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FD130F-0038-8AE9-FCD3-7C24C3D5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40" y="0"/>
            <a:ext cx="8477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2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570D1E-2C8B-9495-21EB-D7156745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8" y="0"/>
            <a:ext cx="9985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F0378-B9B9-39B5-C7DA-4E2F5212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61442"/>
            <a:ext cx="9116697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7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2024-05-20T13:47:13Z</dcterms:modified>
</cp:coreProperties>
</file>