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A4B2E3-27A1-A764-69F6-760F63633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147179"/>
            <a:ext cx="11364911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89D868-9B9A-55AA-CDDC-1C03E333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18" y="0"/>
            <a:ext cx="11190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9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2024-05-19T19:17:22Z</dcterms:created>
  <dcterms:modified xsi:type="dcterms:W3CDTF">2024-05-20T13:48:54Z</dcterms:modified>
</cp:coreProperties>
</file>