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47326-FDE4-05E3-98B2-0F13E10C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15" y="0"/>
            <a:ext cx="10053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0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3C7246-CCA0-4AF2-6549-B4CF9D0A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34" y="0"/>
            <a:ext cx="10061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7</cp:revision>
  <dcterms:created xsi:type="dcterms:W3CDTF">2024-05-19T19:17:22Z</dcterms:created>
  <dcterms:modified xsi:type="dcterms:W3CDTF">2024-05-20T13:50:11Z</dcterms:modified>
</cp:coreProperties>
</file>