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C06311-B8CC-8F39-3AB0-5D4F961F8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7" y="0"/>
            <a:ext cx="12012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90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B8B5C-5349-B797-7A18-EE4F8A5D8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" y="242443"/>
            <a:ext cx="12050807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7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FAA3C4-09FD-3079-4AF2-14C1C5BB5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6" y="0"/>
            <a:ext cx="119835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18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49A821-0AA0-DCC1-96ED-7349FBC5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10" y="0"/>
            <a:ext cx="109941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5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2</cp:revision>
  <dcterms:created xsi:type="dcterms:W3CDTF">2024-05-19T19:32:44Z</dcterms:created>
  <dcterms:modified xsi:type="dcterms:W3CDTF">2024-05-20T13:52:29Z</dcterms:modified>
</cp:coreProperties>
</file>