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01515-E761-6CC6-3042-36998B5C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79" y="0"/>
            <a:ext cx="11675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2</cp:revision>
  <dcterms:created xsi:type="dcterms:W3CDTF">2024-05-19T19:32:44Z</dcterms:created>
  <dcterms:modified xsi:type="dcterms:W3CDTF">2024-05-20T13:54:25Z</dcterms:modified>
</cp:coreProperties>
</file>