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193E1-6360-70DF-F396-40A66676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423443"/>
            <a:ext cx="9345329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DA124-68ED-D698-D26A-FB4A2AA5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356759"/>
            <a:ext cx="9450119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C1F81-955A-1101-FD87-F7E4358E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947656"/>
            <a:ext cx="9869277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EE0CB-B619-6EA7-A0F4-5868B600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713996"/>
            <a:ext cx="880232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2</cp:revision>
  <dcterms:created xsi:type="dcterms:W3CDTF">2024-05-19T19:32:44Z</dcterms:created>
  <dcterms:modified xsi:type="dcterms:W3CDTF">2024-05-20T13:55:40Z</dcterms:modified>
</cp:coreProperties>
</file>