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F3D2-5A34-536E-61F2-16BB26A3A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49B974-619A-F43B-8BAF-58DA66CC2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2EB95-358D-6C5C-84F5-BCE49FE1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F2B0-094F-4E61-81EE-07CD4987A7AE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92980-1745-61CB-8837-21A4B4CC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1F9D5-5F1C-FA8C-12EE-54C774178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6704-469B-4147-8BA2-8E93557CC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92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62A6-4B2A-AD85-6C90-7DF0733F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125BD-5634-742A-C726-92280E61F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2D776-77B6-071C-6CE7-4E8DC6D4A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F2B0-094F-4E61-81EE-07CD4987A7AE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C4E3D-A211-538C-4BDE-E3CEE211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F0A7E-13B9-782B-C2D4-8ADBA024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6704-469B-4147-8BA2-8E93557CC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CF409A-39CC-F4CB-AEA9-4ED680550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74437-9E7B-5095-D85E-99562CDB9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23E4F-CCA0-876E-8C63-9E27E48A0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F2B0-094F-4E61-81EE-07CD4987A7AE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2E7EC-DD65-8210-75DA-1FB703E9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68E43-FE2A-94CF-F0F6-7F37AC32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6704-469B-4147-8BA2-8E93557CC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07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87FC7-2EB0-3913-8D7E-650D753E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83F4E-D2A3-68E1-AEB2-C874C1386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C649B-A0F1-CB93-F903-D86DC4063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F2B0-094F-4E61-81EE-07CD4987A7AE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90DBF-B505-CA87-7FC3-8E84F59F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11A1B-8851-A8AD-0222-50AF491E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6704-469B-4147-8BA2-8E93557CC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3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C8F2-3538-6CA5-FAAA-1ACEBA61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A69CD-FDBF-9DE7-4257-40B35AD74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81956-D51F-2519-4FE0-7B2B5320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F2B0-094F-4E61-81EE-07CD4987A7AE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E59E9-DB97-C38E-AA71-396FE9BB8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5D864-B834-2C66-75E8-62AB1627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6704-469B-4147-8BA2-8E93557CC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6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266E-748D-61A9-DE3F-4434C5B3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AEAFF-83A5-0885-8993-912C901DB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76241-B059-1167-52D8-7A46DF338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E4A66-71E2-FF41-757B-ED432A180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F2B0-094F-4E61-81EE-07CD4987A7AE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C2C67-88CC-0832-F8B4-8C3120D2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77810-302B-29BE-FCAD-D2AE177E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6704-469B-4147-8BA2-8E93557CC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0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B95F6-83F5-4B4F-D4D0-91537057B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D289F-EEAD-5BDA-509B-F4C55BAE4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0A812-3CF0-FE50-EC34-A89F6154D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6DAA32-49CD-7A69-2036-3FD28394F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3F4B6C-68E2-8C3A-EAFB-65F1C72AE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051DB-8347-AF5D-840E-82D10DA5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F2B0-094F-4E61-81EE-07CD4987A7AE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C2D14-9FD6-CC3A-57CF-30380857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0F6BD8-DAE4-83F1-D4E9-670D4345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6704-469B-4147-8BA2-8E93557CC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4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47D74-AEB7-EF30-3773-6C2D63253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D7B781-06EE-8212-1059-6BE2C1BA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F2B0-094F-4E61-81EE-07CD4987A7AE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6A400-F952-0AE9-E74B-76501A4D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54232-EEA7-6ED6-80E9-3542E071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6704-469B-4147-8BA2-8E93557CC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6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89839-2356-EA1D-65C6-C7F29AB6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F2B0-094F-4E61-81EE-07CD4987A7AE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118FCD-5F17-93BE-DB04-9F27ACC4E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94B0B-B7A1-3BE7-DC45-8A814526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6704-469B-4147-8BA2-8E93557CC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0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F64C-D3E0-AD68-136E-585EDAF9D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1B4DB-04E4-EAA1-59B8-82A1B7311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3F2D1-A9E5-C3B1-33F8-81C7B52AD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896C5-1388-26AF-039D-0715C261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F2B0-094F-4E61-81EE-07CD4987A7AE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8A20E-28FA-AD96-3957-3C564854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1F5AC-D5F3-4964-334F-5320E3C2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6704-469B-4147-8BA2-8E93557CC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4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9A3A-E19B-2BF8-E0A3-361413FA3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B44B60-5D73-D2B5-AED8-E1450216B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D68EE-F766-4D6C-97CF-8DB633CF8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5B174-4E29-E3FA-306F-655EDC49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AF2B0-094F-4E61-81EE-07CD4987A7AE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DE701-7ED1-9BA8-0612-C62751FC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DDC44-9322-7302-CB8C-37F9AA0F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96704-469B-4147-8BA2-8E93557CC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9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0F8EBF-8A7E-D9A5-4DD8-E216EB77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076A3-A163-CF2A-3D57-05D0AD0CC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C8427-EE94-835D-0ABD-FF95DD64E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AF2B0-094F-4E61-81EE-07CD4987A7AE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BC24A-929D-577F-36F8-508ADFED7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7F70F-C953-DCCD-D8C1-17291C489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96704-469B-4147-8BA2-8E93557CC1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7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7A2B33-D48D-1657-E326-C506DBA08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22" y="450005"/>
            <a:ext cx="11295355" cy="59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409EB6-CD45-DB9E-E3BC-BB402411F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95" y="487628"/>
            <a:ext cx="11393010" cy="626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4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6FC0AA-0FC5-1F81-3F51-34F872EA4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548" y="0"/>
            <a:ext cx="9954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16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C803E1-8680-90A7-7EAF-E51202C93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90" y="0"/>
            <a:ext cx="10434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4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33A665-D67C-AAAE-EEFE-6B57FEC53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65" y="42390"/>
            <a:ext cx="11965070" cy="67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8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1E99B8-EB54-58D2-DF95-E43C0AD54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45" y="0"/>
            <a:ext cx="116223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8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DEB419-20F7-77D3-7924-BA0FCCFCE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86" y="0"/>
            <a:ext cx="116116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4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4B694A-98A8-1946-6D28-B4871545B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32" y="0"/>
            <a:ext cx="10547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1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BBCB18-2F31-A1F4-1495-0B4329720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43" y="0"/>
            <a:ext cx="106423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19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Taeef Najib</dc:creator>
  <cp:lastModifiedBy>Taeef Najib</cp:lastModifiedBy>
  <cp:revision>1</cp:revision>
  <dcterms:created xsi:type="dcterms:W3CDTF">2024-05-19T18:36:09Z</dcterms:created>
  <dcterms:modified xsi:type="dcterms:W3CDTF">2024-05-20T13:31:52Z</dcterms:modified>
</cp:coreProperties>
</file>