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A96E-F5FD-9423-1FD6-1B48A6BAF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6A53F-0E88-7E91-D07D-8E4C4B2D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1090C-FD47-8F76-47C1-B3B292AB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25819-8E07-0FEF-CCF0-08533AB3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15B6-F1F9-1120-C0EC-DF18BB3C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8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0317-2F4A-2C03-B7A2-CF743579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89C29-9B4F-F0B4-7358-1419F4D0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026FC-5FCA-6CAD-D1FA-CDF7012F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EEA0-970B-3067-95F7-41285994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8A4F-85F2-B403-315C-DD184780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7CAC9-4F20-8C4F-3B7F-8A444B4F7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6651B-DC72-47F7-D718-61375603B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B8D3-62AA-0B11-72BB-8DB0B23F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7CAF-506D-10BE-0FA3-06999F4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14B1-8B2D-9EAD-2BEF-8DEC74A0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3BF2-C762-B233-E911-9B9617E4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0BF3-D821-D3E7-1C58-7D39627A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53ED-E155-6798-1B7E-20928D3A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18CC-471A-CDD2-F9AF-891CF837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B35FB-0D21-6A42-F813-CF4F3A7D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6B0A-5BD4-4769-D53C-D168C63F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57C9F-F184-C7C4-A7A8-86192A5DD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159D0-CFC9-1D13-1223-53DF2221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E738-CAE3-7FBE-A4BF-635634B3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75545-B355-9DD1-3E1F-0B2F4FAA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3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B102-B02A-1125-C277-89288911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AA9A-4DB6-AEEE-9728-052C1F129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AB902-1B27-2F2C-2125-756860E42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E889E-6816-69A8-2AD9-A62317C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0B306-B0D1-2E78-D85F-36D7443F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86479-39E7-D992-A18E-9D956A97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6189-0426-8765-50D5-63443598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1A020-DA21-04B6-31A4-31B1A95CC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A80F7-F668-D917-B22D-ACBC3A388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CB75D-AC26-4B5E-87B7-B880A0088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8391B-6B58-BCA8-15BA-E4A474AD3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8B616-8730-5FF9-6EB4-5C136BB1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A9CAE-7007-9E48-D85B-6A4FA2E1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7C5EF-B920-0ED4-280F-5170A963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6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86F2-48C5-50CA-73C6-0CC76D15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E2A45-75F1-DB1B-ABD4-12D6B31C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CDDE5-228B-1E37-0E0A-F6462DE3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CD4F4-7A3C-7268-7573-B22ECAC3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3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31DCF-C297-759A-A679-4CF37AB3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D0FDD-D9CE-6230-B69E-F2626A67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1AD32-82D6-5B7A-A8BA-51C632C4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D34-105B-C831-8EFA-B78A6F71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9CA75-CCE3-0B9F-C0AB-57BD8314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448ED-890A-EA40-4DAD-C2D03D4D6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C757-46D3-3067-2C01-20BD32B1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4005-6B5D-3880-1F2D-D38CE263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60A40-37EB-E42B-12E0-0E7C150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4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F30C-1BF4-8335-E505-D0E281CB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A2D21-1CFE-5E54-E6C0-29FE17BEA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E1E21-47C9-F46D-6993-107F8014E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E9785-A355-A0AF-A6AE-7D91E61B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97A46-1CAB-9FCE-32C3-355C717F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A9965-2A94-52FE-9D9C-3F74291C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52E66-9874-E7D9-ED14-057FDA9D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B213D-6872-8F01-BB55-346D309F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255D-D673-6089-3A60-B8C4388E8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073C-7ADA-EDD4-5E63-83710D84B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D29D-F489-E47E-3DC1-F68518217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497DB5-57A8-2CA9-89F5-A75388516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00"/>
            <a:ext cx="12192000" cy="676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0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994745-520A-FEC3-9AF6-94D43D15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65"/>
            <a:ext cx="12192000" cy="65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7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56A79C-364E-3C96-3B6C-F22230BB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27" y="0"/>
            <a:ext cx="11683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1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BC2EB1-778C-A967-4EC9-607593F1F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288"/>
            <a:ext cx="12192000" cy="52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5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3ACD6-CA31-45F6-1A9A-1856336C5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4" y="18574"/>
            <a:ext cx="10793331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1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9A8B31-B6EA-9ECF-AEB1-5174F4026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4" y="0"/>
            <a:ext cx="11902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4</cp:revision>
  <dcterms:created xsi:type="dcterms:W3CDTF">2024-05-19T19:32:44Z</dcterms:created>
  <dcterms:modified xsi:type="dcterms:W3CDTF">2024-05-20T13:56:29Z</dcterms:modified>
</cp:coreProperties>
</file>