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0349E3-40A8-E41D-5493-0988DFC4A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0"/>
            <a:ext cx="12192000" cy="681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9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64313E-ADEA-8B81-8A36-F37B42095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594917"/>
            <a:ext cx="8602275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730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E6244-E15B-01ED-1F31-010F7547A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25" y="485364"/>
            <a:ext cx="8954750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5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44AC9F-189E-664E-403B-AAE25EE4E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274" y="0"/>
            <a:ext cx="39634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7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D9244C-703E-2B2D-AA17-E45956DE8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" y="423443"/>
            <a:ext cx="10926700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9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D74EF-0564-F679-6C6F-EC5015D9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542522"/>
            <a:ext cx="10850489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E2AEFB-C34E-E438-1A8D-A510BB437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39" y="814022"/>
            <a:ext cx="11079121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3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FB84C-F731-A778-D76C-4C60879E6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83" y="28100"/>
            <a:ext cx="8478433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FAEAF-5A35-459E-45CA-CD86D66DE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51969"/>
            <a:ext cx="856417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1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0459D-40AB-CD44-0108-CEA2AF84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014075"/>
            <a:ext cx="6544588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7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04A0C-F03C-362C-D6FC-EC2584D72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656838"/>
            <a:ext cx="8630854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9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4</cp:revision>
  <dcterms:created xsi:type="dcterms:W3CDTF">2024-05-19T19:32:44Z</dcterms:created>
  <dcterms:modified xsi:type="dcterms:W3CDTF">2024-05-20T13:57:53Z</dcterms:modified>
</cp:coreProperties>
</file>