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64900-E9ED-940F-BFB1-AD3978C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599680"/>
            <a:ext cx="805927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22553-53EB-6773-55AA-174CC9EE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980733"/>
            <a:ext cx="819264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4</cp:revision>
  <dcterms:created xsi:type="dcterms:W3CDTF">2024-05-19T19:32:44Z</dcterms:created>
  <dcterms:modified xsi:type="dcterms:W3CDTF">2024-05-20T14:00:50Z</dcterms:modified>
</cp:coreProperties>
</file>