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5712-4457-F3BE-59C3-136089F0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F9170-DD9B-6E15-7973-FD77354DA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67AB-BAD7-AD09-2614-38475F68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23E0-B5E0-85ED-808A-C6A1E954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2101-C133-537D-8EE3-21F16DB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477F-897C-27A5-EDC7-1CF776AF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16E71-0829-2CA4-2F21-6A602935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B573-C6D0-4191-C60D-C6CD990E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BD27-A2A6-148F-8F5D-1EEAC943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E3B2-F5F7-1F30-0023-FCAD3360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B4577-D67D-CBFF-CDE4-078AC89CA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EF81-AE46-B017-C985-E9AD68E66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0F9E-0134-2236-2731-EE4A3A49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1FC0-35A1-028A-8694-632ECDF9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DCFB-1B58-A2C5-8626-3DF9F2BF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AA29-3496-CA61-F136-006F7556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36C1-CC68-0462-A405-1FB18AD9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0690B-55BF-C7D3-24D7-54DC2379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F2DC-3A7D-F823-DA1F-B62E7779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217E-8D3B-DFDC-EF7B-7FECB7E7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619-44AA-61FA-1138-6D8153A3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89C51-A931-237D-7612-FFB44299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653F-68ED-E4B1-65FC-1EA3EDE5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9DA6-EE87-AB91-01FF-D1B0639E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9DB5-717D-5919-7A07-50D17166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6748-EB2B-A4FA-97A0-01FB11DF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D53B-2771-BE27-6749-2AF23EAFF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2686E-69A9-7BB5-DF61-C8EDC2608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599D-CFC3-42AB-2FC9-DCBA9071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DC4CE-7E5B-6618-01D1-2153D10D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B9C1-67C2-16F1-8CFB-C4E5A0A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C875-CD42-0E42-3BED-4DDC0730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8CE97-104D-E924-7224-2863243E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3684-71C6-999F-8708-1F0EDD282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E531-6A8B-0E2F-AEFB-68B90CE51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0F630-0D90-6E68-4BE9-5DB0C0AB6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E2B66-6F3F-8B03-8606-4FF2578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064EA-1777-86A4-AEB9-ACD34937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269E0-38DA-3E66-F8A6-3FB2E34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ED1F-1554-7B4A-7B0F-531EE83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946D8-ED3D-75A0-2266-21A47E28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D04-B900-0A54-F6B8-0C43857A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3EFD1-C878-1697-98D3-010DE454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6B4D3-6A5E-90C1-6C95-193B63CC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31C19-489C-0C93-E08E-999A0DEA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D5A16-DD27-D286-7294-04F4FE7A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AD3A-4EF0-1D5C-6AFD-C0BC80EB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5612-2799-F5A5-4B5E-793C202D2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A54C4-097D-D0FD-5CA6-9EB695361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E88B0-2454-3AD0-0096-B5C55D16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061B7-E788-880E-4609-D21C20F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99723-5DD4-5E1E-4627-656A2256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910D-08F9-4A96-6214-D8D3DF0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B435F-152A-FB79-35A7-BF42AAFC5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95CD-020A-5215-13E2-A6BB068F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5BC47-D291-3EE7-9126-7F81E07C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98D8-5346-8D98-9555-BE016E85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8782E-9284-CE7C-F265-4B0C8403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A03CA-DA27-5314-47B7-2DE88AEB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B74B-B6FB-57B1-94FB-07D454B7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D4C6-F02C-B9FA-DAFF-8412992DF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0DD0-6C46-4841-936B-2593BE61EBA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A2EA-0C16-DC86-E93F-3FACFAB2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128D-355C-7E4E-5785-FBCE48279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9872-9DB0-47C0-BE8C-8229E31E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5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027D6-395F-CF77-642C-F1774F8B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" y="88021"/>
            <a:ext cx="12136544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D77CD-85D6-7C3C-09CC-ED7E5BB5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0" y="0"/>
            <a:ext cx="1137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3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D74300-1852-AE70-AF65-22A835F1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25" y="0"/>
            <a:ext cx="756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9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18585-EBA1-4086-0D2F-14F1433C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8" y="0"/>
            <a:ext cx="11760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9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412E7-0122-8592-B35F-A41A1F6B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1" y="0"/>
            <a:ext cx="11597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</cp:revision>
  <dcterms:created xsi:type="dcterms:W3CDTF">2024-05-20T14:02:10Z</dcterms:created>
  <dcterms:modified xsi:type="dcterms:W3CDTF">2024-05-20T14:05:20Z</dcterms:modified>
</cp:coreProperties>
</file>