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360711-CA94-981E-8047-24E3B32D1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899"/>
            <a:ext cx="12192000" cy="603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86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1E4106-B5AF-7AB1-B1FF-743C3B3D6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481"/>
            <a:ext cx="12192000" cy="566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038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2D4A6-74E3-1F15-0853-EB9D03FE5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323" y="0"/>
            <a:ext cx="95513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8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712A80-9C91-40DF-6D9B-898DD8EFA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9" y="104311"/>
            <a:ext cx="11260121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1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2</cp:revision>
  <dcterms:created xsi:type="dcterms:W3CDTF">2024-05-23T20:50:38Z</dcterms:created>
  <dcterms:modified xsi:type="dcterms:W3CDTF">2024-05-23T21:17:23Z</dcterms:modified>
</cp:coreProperties>
</file>