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6C9660-7E10-2E93-2243-C7326944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7" y="0"/>
            <a:ext cx="11666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2585AD-A6BC-A1DE-1F3B-75C9475B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74"/>
            <a:ext cx="12192000" cy="66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3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7A43F8-2E79-2CBB-A005-EBF8047B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3" y="0"/>
            <a:ext cx="11528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96EF0-0074-11F3-3EC1-9B87CE012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2" y="0"/>
            <a:ext cx="11657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5B68B-C1DB-25A5-1072-1ED7C491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9" y="0"/>
            <a:ext cx="11810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63B5B-CE22-FC4D-6D62-721E1814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893"/>
            <a:ext cx="12192000" cy="362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5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3</cp:revision>
  <dcterms:created xsi:type="dcterms:W3CDTF">2024-05-23T20:50:38Z</dcterms:created>
  <dcterms:modified xsi:type="dcterms:W3CDTF">2024-05-23T21:18:02Z</dcterms:modified>
</cp:coreProperties>
</file>