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A3349A-EF84-1216-7263-A3E2BD510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71"/>
            <a:ext cx="12192000" cy="63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F0CEAE-E4A7-BCE4-89C0-FF756F86B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89"/>
            <a:ext cx="12192000" cy="62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A2411C-CF67-1BC5-5F70-28BA8CAD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183"/>
            <a:ext cx="12192000" cy="54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4</cp:revision>
  <dcterms:created xsi:type="dcterms:W3CDTF">2024-05-23T20:50:38Z</dcterms:created>
  <dcterms:modified xsi:type="dcterms:W3CDTF">2024-05-23T21:18:39Z</dcterms:modified>
</cp:coreProperties>
</file>