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CCE887E-11CF-AAC0-E6BE-2A770788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899"/>
            <a:ext cx="12192000" cy="61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7</cp:revision>
  <dcterms:created xsi:type="dcterms:W3CDTF">2024-05-23T20:50:38Z</dcterms:created>
  <dcterms:modified xsi:type="dcterms:W3CDTF">2024-05-23T21:19:23Z</dcterms:modified>
</cp:coreProperties>
</file>