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B7341-76F6-59C7-E598-FC24E062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520"/>
            <a:ext cx="12192000" cy="58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20DC5-2030-ED8B-6A0E-A79DEC75C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3" y="0"/>
            <a:ext cx="11921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0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F7040-DDD0-EEFC-5393-43B9D707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8</cp:revision>
  <dcterms:created xsi:type="dcterms:W3CDTF">2024-05-23T20:50:38Z</dcterms:created>
  <dcterms:modified xsi:type="dcterms:W3CDTF">2024-05-23T21:21:58Z</dcterms:modified>
</cp:coreProperties>
</file>