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966D-8AD3-38CD-69D8-84B228B93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A4F13-9835-3459-7BBE-8260B27BB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E99DE-F8F4-6489-7EF2-31BB49DE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D1B4-4F56-43FC-B61D-D3AA1A35F343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323CB-138E-61FD-C61B-33D77F2C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AE3CF-77AF-DF37-6CF8-BCA6AA77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C3597-F2E0-407F-9EF0-5AC19ABF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1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C4B8-9F69-013D-3844-6C3569BB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25BA4-6054-E04C-4047-D005D5DB3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8D8E7-2E08-7B37-9397-CC24A716E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D1B4-4F56-43FC-B61D-D3AA1A35F343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95FD2-4BC9-50AC-F918-E4CCCC38F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E1C27-4AC1-764E-ACDF-99BE49D7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C3597-F2E0-407F-9EF0-5AC19ABF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5B0A1-4CC2-6FFC-61D3-4F338FEF2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00C35-CF07-657B-D09E-9F96DA2B5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55D68-ED8E-258B-1E84-BCD38822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D1B4-4F56-43FC-B61D-D3AA1A35F343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9751D-6CBE-330A-1FAB-6121209B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61A38-5777-9009-C6B6-D41DD3A3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C3597-F2E0-407F-9EF0-5AC19ABF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9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D4E5-652F-E2B3-28BB-981DB87B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2F0F-BD0D-00E6-4E6A-410001C05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D4620-F445-3D56-4C1D-9EBC002C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D1B4-4F56-43FC-B61D-D3AA1A35F343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8935-B353-2A41-FBBE-3309AABD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9D1CB-A67F-513A-E095-DDC5332C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C3597-F2E0-407F-9EF0-5AC19ABF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7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1491-47F4-3714-602E-72195DD7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6854B-4548-D112-7DDF-93FC7C3A0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8F1B9-743A-C064-3476-87F22BA8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D1B4-4F56-43FC-B61D-D3AA1A35F343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FF0EB-6DAF-453D-B8DD-0A23F80E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681E9-8AD8-6F4A-5E00-B771720D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C3597-F2E0-407F-9EF0-5AC19ABF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7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5F96-BEA7-8C37-26E8-A1C15337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169DE-E470-4764-7811-961669772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23104-CBB0-1E54-82B2-088E646A7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345E5-74F9-2FEA-E6C4-C9AC0CA17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D1B4-4F56-43FC-B61D-D3AA1A35F343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0489D-59BE-900F-1974-FCCCBB8D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F5C29-F814-21FC-7716-CEB170C5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C3597-F2E0-407F-9EF0-5AC19ABF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5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955B-D062-B6C4-2F6A-4DB078025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352C1-8746-BDDE-A4B1-6F1B01382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002C3-0543-7696-01C0-7E985962B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A47E6-E588-7044-B03F-7E98CEBBE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FB1FB-C83B-9CDA-780F-60E0A85D2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E8176-4339-FF5F-6DC0-BA3E3E3F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D1B4-4F56-43FC-B61D-D3AA1A35F343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43EC04-6A56-A18E-19C1-B7C97F0B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358CD-E77D-72EA-FC86-E1ABCC42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C3597-F2E0-407F-9EF0-5AC19ABF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D2E7-F48F-70EA-8CF4-BF244020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394116-4E1A-36BC-C145-23B85D3A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D1B4-4F56-43FC-B61D-D3AA1A35F343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624BD-3400-09A1-932E-26B7C26A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09231-5CB0-CA96-D64A-411710A1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C3597-F2E0-407F-9EF0-5AC19ABF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E30E63-D298-0479-7272-4E53C8E9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D1B4-4F56-43FC-B61D-D3AA1A35F343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5C4BE2-218D-CDDD-09AA-198953A5B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7645F-521A-7C99-7270-88ACB562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C3597-F2E0-407F-9EF0-5AC19ABF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8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CD4ED-B5EE-439F-5245-6C220C9BA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1CCFF-4B5D-F435-9564-5199562BB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474D5-B621-6A41-CC86-BC18BC37D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5F691-B53D-B450-9225-F5DF115D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D1B4-4F56-43FC-B61D-D3AA1A35F343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0BFD2-CD58-87B5-5A50-C7207CD9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F16C6-DC64-DA6A-45BD-251BA29B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C3597-F2E0-407F-9EF0-5AC19ABF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5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B158-6CB0-01E6-4715-744BFBE7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E3799B-B922-8E38-A9BB-6B0364705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66147-18EB-2C3B-D5C0-D93BEF8AC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BE035-A343-5161-3B00-F99147C2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D1B4-4F56-43FC-B61D-D3AA1A35F343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1B797-28C9-ECAF-B962-ECEB400F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2F047-B0AF-DD19-ACF4-BDD59AD6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C3597-F2E0-407F-9EF0-5AC19ABF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4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B70A8-2BA6-FA10-7400-8862F0A7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8AF40-CA84-6A0B-6658-6C2D50EE1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6E857-58B9-6618-84C6-DD2EBD655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0D1B4-4F56-43FC-B61D-D3AA1A35F343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1C0B2-0872-1E5D-42E8-A4FBFC8BE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9BC4D-0BF8-65B7-017C-F175A22DA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C3597-F2E0-407F-9EF0-5AC19ABFE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1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720146-1F52-88E5-9923-9A556D11E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952" y="484166"/>
            <a:ext cx="9651805" cy="606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810123-AE81-EFDC-6E56-44970F538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384" y="360792"/>
            <a:ext cx="9390002" cy="613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29C36D-FE02-F79C-4416-E67CA10A0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084" y="325779"/>
            <a:ext cx="9837832" cy="601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2E9623-6B9A-B6F0-693B-77EC138AC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98" y="443883"/>
            <a:ext cx="9814404" cy="597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5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723363-C37F-9B45-BF54-BA42E3402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89" y="1633491"/>
            <a:ext cx="9272358" cy="335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1</cp:revision>
  <dcterms:created xsi:type="dcterms:W3CDTF">2024-05-19T19:13:56Z</dcterms:created>
  <dcterms:modified xsi:type="dcterms:W3CDTF">2024-05-20T13:33:42Z</dcterms:modified>
</cp:coreProperties>
</file>