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A38C507-2F0A-FED3-26FF-C40BC1E23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1" y="0"/>
            <a:ext cx="11082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6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F0558-91C7-D351-EFD3-52B193F34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79" y="0"/>
            <a:ext cx="1029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1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F09B6B-FDF6-FC32-0755-B2F39DDC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79" y="0"/>
            <a:ext cx="11122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6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9</cp:revision>
  <dcterms:created xsi:type="dcterms:W3CDTF">2024-05-23T20:50:38Z</dcterms:created>
  <dcterms:modified xsi:type="dcterms:W3CDTF">2024-05-23T22:41:07Z</dcterms:modified>
</cp:coreProperties>
</file>