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0A0DF-D16B-062B-91CE-23674C23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27" y="0"/>
            <a:ext cx="9505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9</cp:revision>
  <dcterms:created xsi:type="dcterms:W3CDTF">2024-05-23T20:50:38Z</dcterms:created>
  <dcterms:modified xsi:type="dcterms:W3CDTF">2024-05-23T22:41:51Z</dcterms:modified>
</cp:coreProperties>
</file>