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791EE1-F07C-4699-6A3A-3D31B34EE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98" y="0"/>
            <a:ext cx="105636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77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3B090-1743-EB37-A88A-40BD6C71D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39" y="4284"/>
            <a:ext cx="10717121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65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359DE0-4DCC-EC2A-6FD7-DCE402FE1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65" y="404390"/>
            <a:ext cx="11241069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9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9</cp:revision>
  <dcterms:created xsi:type="dcterms:W3CDTF">2024-05-23T20:50:38Z</dcterms:created>
  <dcterms:modified xsi:type="dcterms:W3CDTF">2024-05-23T22:42:40Z</dcterms:modified>
</cp:coreProperties>
</file>