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7736-9811-980A-6983-A5FF3059E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DEED7-68B9-DFC9-4457-BC8302617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1A749-BE39-F574-643B-5F29FCF9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9DEF6-5D33-05DC-AA64-D3051B077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29729-A000-2A6A-D9BF-5C09B8D7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9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6997-FE8C-7079-48EE-F252E88D9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A3822-AEC1-8762-7BD3-F29849634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8965D-063D-853E-19F6-E2A4F031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8AB97-98BC-856F-F776-8BDA6423A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03093-99F4-D89D-9182-88B5E349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1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04EA3B-2212-C83D-3986-E196C1B4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7D228-F809-ABC2-6277-B757882BE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067A4-AC50-6B21-CDBE-4F55AB5F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74753-BDFD-1AB4-DF27-A8EA42B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D43D3-790B-71B3-612E-F484F135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0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A10E-C394-0BDC-508A-F2DF12A3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E96C-C119-C283-5C62-5615644CD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989C0-CBB8-F13A-E167-15DE03A6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741B7-0418-C032-F301-F058C2AB0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26376-58FF-83F3-8675-62386110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7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AA949-AC61-AA5C-8ED6-17A8E33A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AF8BF-320E-00B5-0A89-4A36C70CF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A012E-6A55-1F43-0EAE-31D94E53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760C0-FB11-FFF2-8D7B-8BDEA533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1AD88-F9EA-7ECD-0799-8A7B173E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9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25A1-3D7A-526C-36B7-51822B46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7C750-C5E8-FDCD-5390-C6770375E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C7244-3F75-731F-885D-50F7A24FE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B2D34-9594-834D-6A59-A18E6E961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FD664-5EE0-23E1-8C23-CD0FDE461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F8995-3CE2-D84A-BE45-3CB46111A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29B5B-FE2A-6290-291C-E39E00319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35CA2-2175-9292-A3E2-46B47030B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36234-F3AA-78AA-4276-DE6E55D9F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2460C8-47CA-A2DB-02C4-38518EE87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B392F-0F96-6A01-23D1-57A26F9D9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F8299-44C6-A410-77FC-B1165D1F3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06396E-1829-B359-962C-33659C77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970A6-0F5E-0678-2979-2EAC04C7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9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2D41-F41C-AE48-D31D-A136CEC9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09D028-11CB-CD39-14D6-6BBC220BA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D50F8-16A1-346D-FFDB-0273E3132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8E6EF-1E8B-805A-3AC7-52509BE1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1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5CF8E1-26C7-1D5F-EA75-1B6156FE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F0789-6DBB-E1A4-0581-9CCF1CBF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C1451-C2A7-62B0-86E5-8BF64B1B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3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D5D2A-4419-3D0E-8B5E-66EA86BAD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84ADB-8DD0-9622-B4F1-679033190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A5C0E-D7E3-FF38-7150-EE6265990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4AF07-7FA6-5D1A-4225-C9297EDC4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FB13A-31C6-0014-424A-13F1ECCFB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EB41C-CA64-C224-2C9A-296B7B814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2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E3FB-E6B0-1904-4BC8-3B2F96485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E2B82-EE1F-0F19-53DB-4229EAB01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9AA33-C7F2-1336-F271-C11783715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CD803-B90E-68E3-6AC6-5F37306F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46107-45D1-BEF7-075F-ABE5975C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A704D-BBC6-03FC-40AF-E8C7990A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9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4A7BA-FDE4-3376-A750-D997ABF76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A86EE-1248-6D14-A1F7-6A45892EC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24DD5-5CAF-E768-B0FE-DCAC3197F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11FE5-708A-1955-A46E-CE6D9D0CE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0A077-E40F-B990-DD78-1E1080D85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8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7514D9-50FF-E34A-9992-340CBCAE7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678" y="0"/>
            <a:ext cx="101146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223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239595-B544-A9FE-FFDC-A46740ECC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66" y="204337"/>
            <a:ext cx="10879068" cy="644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71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Taeef Najib</dc:creator>
  <cp:lastModifiedBy>Taeef Najib</cp:lastModifiedBy>
  <cp:revision>9</cp:revision>
  <dcterms:created xsi:type="dcterms:W3CDTF">2024-05-23T20:50:38Z</dcterms:created>
  <dcterms:modified xsi:type="dcterms:W3CDTF">2024-05-23T22:43:36Z</dcterms:modified>
</cp:coreProperties>
</file>