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57736-9811-980A-6983-A5FF3059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DEED7-68B9-DFC9-4457-BC83026172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1A749-BE39-F574-643B-5F29FCF9E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9DEF6-5D33-05DC-AA64-D3051B077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29729-A000-2A6A-D9BF-5C09B8D75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1974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96997-FE8C-7079-48EE-F252E88D9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4A3822-AEC1-8762-7BD3-F29849634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8965D-063D-853E-19F6-E2A4F031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8AB97-98BC-856F-F776-8BDA6423A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03093-99F4-D89D-9182-88B5E3492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04EA3B-2212-C83D-3986-E196C1B4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07D228-F809-ABC2-6277-B757882BEE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8067A4-AC50-6B21-CDBE-4F55AB5F6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674753-BDFD-1AB4-DF27-A8EA42B09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D43D3-790B-71B3-612E-F484F1355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009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8A10E-C394-0BDC-508A-F2DF12A3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4E96C-C119-C283-5C62-5615644CD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E989C0-CBB8-F13A-E167-15DE03A62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1741B7-0418-C032-F301-F058C2AB0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26376-58FF-83F3-8675-62386110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737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AA949-AC61-AA5C-8ED6-17A8E33A8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3AF8BF-320E-00B5-0A89-4A36C70CF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5A012E-6A55-1F43-0EAE-31D94E537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760C0-FB11-FFF2-8D7B-8BDEA5331B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AD88-F9EA-7ECD-0799-8A7B173E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F25A1-3D7A-526C-36B7-51822B463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7C750-C5E8-FDCD-5390-C6770375E0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FC7244-3F75-731F-885D-50F7A24FE8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5B2D34-9594-834D-6A59-A18E6E9614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4FD664-5EE0-23E1-8C23-CD0FDE461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F8995-3CE2-D84A-BE45-3CB46111A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847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29B5B-FE2A-6290-291C-E39E0031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35CA2-2175-9292-A3E2-46B47030B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36234-F3AA-78AA-4276-DE6E55D9F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460C8-47CA-A2DB-02C4-38518EE876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3B392F-0F96-6A01-23D1-57A26F9D98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9BF8299-44C6-A410-77FC-B1165D1F3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06396E-1829-B359-962C-33659C772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970A6-0F5E-0678-2979-2EAC04C7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695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22D41-F41C-AE48-D31D-A136CEC950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509D028-11CB-CD39-14D6-6BBC220BA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FD50F8-16A1-346D-FFDB-0273E3132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C8E6EF-1E8B-805A-3AC7-52509BE15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11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CF8E1-26C7-1D5F-EA75-1B6156FE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0F0789-6DBB-E1A4-0581-9CCF1CBF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6C1451-C2A7-62B0-86E5-8BF64B1B87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235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5D2A-4419-3D0E-8B5E-66EA86BAD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4ADB-8DD0-9622-B4F1-679033190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EA5C0E-D7E3-FF38-7150-EE6265990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64AF07-7FA6-5D1A-4225-C9297EDC44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FB13A-31C6-0014-424A-13F1ECCFB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DEB41C-CA64-C224-2C9A-296B7B814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20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CE3FB-E6B0-1904-4BC8-3B2F964859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8E2B82-EE1F-0F19-53DB-4229EAB01B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F9AA33-C7F2-1336-F271-C11783715B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CD803-B90E-68E3-6AC6-5F37306FE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746107-45D1-BEF7-075F-ABE5975C6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A704D-BBC6-03FC-40AF-E8C7990A9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4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84A7BA-FDE4-3376-A750-D997ABF76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BA86EE-1248-6D14-A1F7-6A45892EC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4DD5-5CAF-E768-B0FE-DCAC3197F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45CF40-4BB9-4286-81F3-803C6476B3CA}" type="datetimeFigureOut">
              <a:rPr lang="en-US" smtClean="0"/>
              <a:t>5/24/2024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311FE5-708A-1955-A46E-CE6D9D0CE3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0A077-E40F-B990-DD78-1E1080D85E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9BF63D-2C22-4EFB-A83F-54651D525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688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7CFBE-D525-CF56-A9F0-627BEC9DE4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310" y="0"/>
            <a:ext cx="10291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97201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C75259-8A50-AED3-60B3-2435AF39D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514" y="0"/>
            <a:ext cx="114089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238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Taeef Najib</dc:creator>
  <cp:lastModifiedBy>Taeef Najib</cp:lastModifiedBy>
  <cp:revision>10</cp:revision>
  <dcterms:created xsi:type="dcterms:W3CDTF">2024-05-23T20:50:38Z</dcterms:created>
  <dcterms:modified xsi:type="dcterms:W3CDTF">2024-05-23T22:45:37Z</dcterms:modified>
</cp:coreProperties>
</file>