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9B5B6A3-2EC5-9958-FF0F-48B68CE3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32863"/>
            <a:ext cx="10850489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B5A675-9FC8-AFCA-B891-50F9F875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48" y="0"/>
            <a:ext cx="10951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D453E-6BFC-63FB-0331-60B206CC6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4" y="0"/>
            <a:ext cx="10725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10</cp:revision>
  <dcterms:created xsi:type="dcterms:W3CDTF">2024-05-23T20:50:38Z</dcterms:created>
  <dcterms:modified xsi:type="dcterms:W3CDTF">2024-05-23T22:46:28Z</dcterms:modified>
</cp:coreProperties>
</file>