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676A9-4F4E-576A-F47E-0E6FD852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00" y="0"/>
            <a:ext cx="1040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27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3D6693-5568-BF0B-0B17-E137E93D0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65" y="0"/>
            <a:ext cx="10648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11</cp:revision>
  <dcterms:created xsi:type="dcterms:W3CDTF">2024-05-23T20:50:38Z</dcterms:created>
  <dcterms:modified xsi:type="dcterms:W3CDTF">2024-05-23T22:47:00Z</dcterms:modified>
</cp:coreProperties>
</file>