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18B67D0-6B57-5C42-800E-0671CD86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0" y="0"/>
            <a:ext cx="10565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DCF989-83C0-830F-6FA5-E15D1A0F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" y="0"/>
            <a:ext cx="12108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54ABF7-154A-FC0E-31C3-18CEA740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94784"/>
            <a:ext cx="11164858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11</cp:revision>
  <dcterms:created xsi:type="dcterms:W3CDTF">2024-05-23T20:50:38Z</dcterms:created>
  <dcterms:modified xsi:type="dcterms:W3CDTF">2024-05-23T22:47:46Z</dcterms:modified>
</cp:coreProperties>
</file>