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A2CD09-F5B5-C16E-80E2-46C5DC5E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98" y="85258"/>
            <a:ext cx="10059804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2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759690-E1E4-20A9-AEB6-1DF9830B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704470"/>
            <a:ext cx="10860016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7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9E858-E1B3-1456-FB26-8832431CC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996"/>
            <a:ext cx="12192000" cy="608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3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12</cp:revision>
  <dcterms:created xsi:type="dcterms:W3CDTF">2024-05-23T20:50:38Z</dcterms:created>
  <dcterms:modified xsi:type="dcterms:W3CDTF">2024-05-23T22:48:15Z</dcterms:modified>
</cp:coreProperties>
</file>