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AADC10E-3C3C-4AEC-C2FE-F5928743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84" y="0"/>
            <a:ext cx="9109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8A300FE-3252-7989-D3B5-16C553C0B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97" y="0"/>
            <a:ext cx="11421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AC7E3D-4412-164C-279C-2D8575E0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64" y="0"/>
            <a:ext cx="7609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6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046898-0ECA-0521-8570-5DB1BFC7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1595181"/>
            <a:ext cx="836411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FDCD52-617D-77B1-8F35-9BC006F89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747338"/>
            <a:ext cx="8011643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12</cp:revision>
  <dcterms:created xsi:type="dcterms:W3CDTF">2024-05-23T20:50:38Z</dcterms:created>
  <dcterms:modified xsi:type="dcterms:W3CDTF">2024-05-23T22:49:12Z</dcterms:modified>
</cp:coreProperties>
</file>