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6CEF4-35BE-F6B1-DD7E-2FB58666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77" y="613969"/>
            <a:ext cx="982164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3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CCB261-47AA-E80A-6EA7-B82A0CCE0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1314155"/>
            <a:ext cx="848796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6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14</cp:revision>
  <dcterms:created xsi:type="dcterms:W3CDTF">2024-05-23T20:50:38Z</dcterms:created>
  <dcterms:modified xsi:type="dcterms:W3CDTF">2024-05-23T22:50:47Z</dcterms:modified>
</cp:coreProperties>
</file>