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9DFC6-78FD-02F0-1175-7973804C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447259"/>
            <a:ext cx="8668960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4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10680F-163D-960F-0592-80DD5940F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1152207"/>
            <a:ext cx="8164064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6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15</cp:revision>
  <dcterms:created xsi:type="dcterms:W3CDTF">2024-05-23T20:50:38Z</dcterms:created>
  <dcterms:modified xsi:type="dcterms:W3CDTF">2024-05-23T22:51:20Z</dcterms:modified>
</cp:coreProperties>
</file>