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91F025A-5FAD-7099-AADD-1DF7C490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37" y="652122"/>
            <a:ext cx="9544526" cy="55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AEFA5D-B9C5-7CAF-5528-78B2DA980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3"/>
          <a:stretch/>
        </p:blipFill>
        <p:spPr>
          <a:xfrm>
            <a:off x="2170088" y="648070"/>
            <a:ext cx="7851824" cy="57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13</cp:revision>
  <dcterms:created xsi:type="dcterms:W3CDTF">2024-05-23T20:50:38Z</dcterms:created>
  <dcterms:modified xsi:type="dcterms:W3CDTF">2024-05-23T22:52:00Z</dcterms:modified>
</cp:coreProperties>
</file>