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36B58BC-63DB-F2AB-039D-9E64EACE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59" y="774576"/>
            <a:ext cx="8963682" cy="53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6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F31A0E8-EAE7-D9B2-83C3-27E56EC1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00" y="682568"/>
            <a:ext cx="10580021" cy="56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2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C135997-BBFD-2CA8-A3CC-C8AD047CB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44" y="816746"/>
            <a:ext cx="9206111" cy="53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7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9741BB-0318-BF62-5130-447BAAD7C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0" y="824235"/>
            <a:ext cx="9891589" cy="48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3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A4CB5-811D-3527-1AA4-5639C99B9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64" y="1680530"/>
            <a:ext cx="6724405" cy="33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3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14</cp:revision>
  <dcterms:created xsi:type="dcterms:W3CDTF">2024-05-23T20:50:38Z</dcterms:created>
  <dcterms:modified xsi:type="dcterms:W3CDTF">2024-05-23T22:52:38Z</dcterms:modified>
</cp:coreProperties>
</file>