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587BA0E4-64F9-A268-55D7-3DE9C7A9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32" y="0"/>
            <a:ext cx="9947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14</cp:revision>
  <dcterms:created xsi:type="dcterms:W3CDTF">2024-05-23T20:50:38Z</dcterms:created>
  <dcterms:modified xsi:type="dcterms:W3CDTF">2024-05-23T22:53:06Z</dcterms:modified>
</cp:coreProperties>
</file>