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559C1B9-D36E-A26A-8BBE-D884AEAF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67" y="0"/>
            <a:ext cx="9702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15</cp:revision>
  <dcterms:created xsi:type="dcterms:W3CDTF">2024-05-23T20:50:38Z</dcterms:created>
  <dcterms:modified xsi:type="dcterms:W3CDTF">2024-05-23T21:15:07Z</dcterms:modified>
</cp:coreProperties>
</file>