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6127A81-6D62-24D0-F8C5-97B7670A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380"/>
            <a:ext cx="12192000" cy="63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40F265E-D57E-DFDE-BF64-7983FC5E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809"/>
            <a:ext cx="12192000" cy="519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7DDAF31-A116-0FEA-9DD2-D2C61D92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15" y="0"/>
            <a:ext cx="8656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13</cp:revision>
  <dcterms:created xsi:type="dcterms:W3CDTF">2024-05-23T20:50:38Z</dcterms:created>
  <dcterms:modified xsi:type="dcterms:W3CDTF">2024-05-23T21:14:15Z</dcterms:modified>
</cp:coreProperties>
</file>