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E29990-FD8E-8C2A-BD9C-61F4D547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452761"/>
            <a:ext cx="10700768" cy="57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2</cp:revision>
  <dcterms:created xsi:type="dcterms:W3CDTF">2024-05-19T19:17:22Z</dcterms:created>
  <dcterms:modified xsi:type="dcterms:W3CDTF">2024-05-20T13:36:08Z</dcterms:modified>
</cp:coreProperties>
</file>