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7477ABC1-DCB2-84A8-101D-11375A760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3729"/>
            <a:ext cx="12192000" cy="595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E76DE7-CBC2-9BAF-37FA-9D66F8845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705"/>
            <a:ext cx="12192000" cy="660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6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E86F51-6568-0F87-FBE9-73AF6FD04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40" y="0"/>
            <a:ext cx="111351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22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83692C-80A3-04F8-FCC5-ED1F43D26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933" y="0"/>
            <a:ext cx="112461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37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8E4FB0-0905-007C-38C6-232566BE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57" y="0"/>
            <a:ext cx="118736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98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5</cp:revision>
  <dcterms:created xsi:type="dcterms:W3CDTF">2024-05-19T19:17:22Z</dcterms:created>
  <dcterms:modified xsi:type="dcterms:W3CDTF">2024-05-20T13:40:21Z</dcterms:modified>
</cp:coreProperties>
</file>