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FB3154-64BA-4F5E-862C-1BD2E72A366B}">
          <p14:sldIdLst>
            <p14:sldId id="256"/>
            <p14:sldId id="263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AA10-15AC-4528-AE26-6FDB75F3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4C4DD-4947-4A0E-89A9-BF8E83F0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D0D6-5F33-4FA4-87C6-7428CAB5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C8B4-63C0-4F0B-808C-32CA986D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3B1A6-00DB-4F50-BA57-FED9BCA4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0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3A40-F1E6-4234-A7AE-6735AB4F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26A98-8ED0-41D6-9D2D-1AE18D445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37ED-570B-4986-B1EF-4292EF80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D3E9-FE91-43EA-AA38-10058815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E79F-193D-4013-A6E6-DC156B9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29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13874-D211-4108-BC9B-D474DD533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AB9EB-C6C8-4A32-BEEE-31783423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6296-0DA9-44F5-92F6-18653D37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2B2B-73A2-4C99-A5D5-FDEE76F8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0D9BC-ED65-4E1B-9CED-22DF2BA7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84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C59-698C-4379-9D87-1B8A457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7792-0A62-4372-A220-35EA219D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5AC3-5592-44CB-AD4A-5E2B3F5A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A788-B282-4AC1-9033-5BEAF5AE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9543D-D70B-4D2B-8DB8-92E9D1F2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5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107F-466F-48CC-9F74-6403CA5F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43F45-93D4-40D9-9F5B-EB18AA88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98B9-38D0-4F98-B2B3-F1164760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3E14-8E79-4E0E-8F00-E1335DFD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B4B3-84E0-4D22-BC1D-37940439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53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675A-9D6C-45F2-AAD2-CBB9A83B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03F-C055-4D9D-8477-34A0B6E1F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9FAA-1871-467A-8984-7790F20D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E38BC-DD72-4CD4-BDD9-46EB30CF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E23E-E7D9-4CD4-9AD6-88C8A282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0C57-192B-4EEF-8680-2D1C5678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6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DABD-209C-42F9-87EA-DC138004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C4DA3-3447-441C-B0E6-05C6AF5A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F81A8-1870-4F6F-96E1-90AD28AD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406A-43D3-422A-A788-899436A8E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E02DC-B5EE-47E3-9DE2-93D38DD6A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7AECB-F5C2-4E06-8B00-7B84D422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957CB-28FA-462D-BF88-487BABEA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1DA4E-C7F9-434A-B96E-96DE08D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5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F6E-DE65-408D-BC3B-1B7675B8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70EB2-8F37-422D-83F5-EAD52F0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0F9D1-7C15-454A-9DC2-E0041952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1B17-F56E-4F91-AEC3-D54E88DB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71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83BA1-8F4B-48E0-A2D7-CDDCC68C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F0BCD-B404-44A8-9D02-9969F602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7A343-C446-4188-91BA-54EA53BE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7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679D-AD6B-415A-B3C3-12D0DDB4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1A12-F959-4B7F-A367-ABEB8524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A1FBC-ED41-4068-930D-BBF2E051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CD57F-3733-47AD-9876-71DB005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28BBC-48DE-4A8C-87D4-905A6A2F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86E3-5DE3-4786-9238-2C6D1FBB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67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44C3-F6B5-4603-A8BC-E5043E53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73839-3F2D-410C-A3B3-28B281A99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28882-2884-4158-9C81-366CFEF17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27B7-F667-4868-A413-4F4CCA75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2824E-2089-4DF0-A65E-711E8E13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2486C-F818-40ED-8A60-078B97F7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0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915F-9B27-42AF-B19A-6109F1BF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95D3-8CC1-475B-B050-840740015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09E9-DAF1-42C5-A8D9-DC4AFD1CD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AC36-36AB-4335-BE1D-F0EF22FC12DC}" type="datetimeFigureOut">
              <a:rPr lang="en-GB" smtClean="0"/>
              <a:t>07/10/2021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A9A6-E8AE-4062-8749-DF42A31C8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E850-7FE1-41B8-892B-0A9DC545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B0D3-4396-405D-9BA4-A49F4FECF5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8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spruin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nglejs.com/apps/" TargetMode="External"/><Relationship Id="rId2" Type="http://schemas.openxmlformats.org/officeDocument/2006/relationships/hyperlink" Target="https://www.espruino.com/i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BFD-0A47-459E-AA29-C6B106D9F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App Uploader For Remote Embedded Devices</a:t>
            </a:r>
          </a:p>
        </p:txBody>
      </p:sp>
    </p:spTree>
    <p:extLst>
      <p:ext uri="{BB962C8B-B14F-4D97-AF65-F5344CB8AC3E}">
        <p14:creationId xmlns:p14="http://schemas.microsoft.com/office/powerpoint/2010/main" val="371116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F2D6-094B-4038-8BF5-0858BA92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C4FF-F2EA-4483-B8CB-08CBCBF7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The aim of the project is to develop a system that can upload code directly from a webpage to a remote embedded device (specifically an espruino device)</a:t>
            </a:r>
          </a:p>
          <a:p>
            <a:r>
              <a:rPr lang="en-GB" dirty="0">
                <a:solidFill>
                  <a:schemeClr val="tx1"/>
                </a:solidFill>
              </a:rPr>
              <a:t>The system should be able to both send code to, and read data from, these devices</a:t>
            </a:r>
          </a:p>
          <a:p>
            <a:r>
              <a:rPr lang="en-GB" dirty="0">
                <a:solidFill>
                  <a:schemeClr val="tx1"/>
                </a:solidFill>
              </a:rPr>
              <a:t>This can be achieved through Web Bluetooth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49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5668-7683-40AE-AFA4-1214CF73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en-GB"/>
              <a:t>Espruino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1EC1-E59D-4A8A-AD2F-27D23D02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0106"/>
            <a:ext cx="4954920" cy="372480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Espruino is a javascript interpreter designed for microcontrollers and embedded/IoT devices</a:t>
            </a:r>
          </a:p>
          <a:p>
            <a:r>
              <a:rPr lang="en-GB" dirty="0"/>
              <a:t>There are specific Espruino hardware devices</a:t>
            </a:r>
          </a:p>
          <a:p>
            <a:r>
              <a:rPr lang="en-GB" dirty="0"/>
              <a:t>puck.js - a Bluetooth button/sensor</a:t>
            </a:r>
          </a:p>
          <a:p>
            <a:r>
              <a:rPr lang="en-GB" dirty="0"/>
              <a:t>bangle.js - Espruino powered smartwatch</a:t>
            </a:r>
          </a:p>
          <a:p>
            <a:r>
              <a:rPr lang="en-GB" dirty="0"/>
              <a:t>Pico – USB microcontroller</a:t>
            </a:r>
          </a:p>
          <a:p>
            <a:r>
              <a:rPr lang="en-GB" dirty="0">
                <a:hlinkClick r:id="rId2"/>
              </a:rPr>
              <a:t>http://www.espruino.com/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E2C38-9AE7-4291-A7D4-53CBC9EA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066" y="640081"/>
            <a:ext cx="2313431" cy="262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7CE5A-CD09-479A-9971-EA280535D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189" y="3589020"/>
            <a:ext cx="2425183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21E1-F4A8-4868-B20C-76D807BF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3B2D-169D-4601-8649-FA771CE3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 Bluetooth is an API which allows web browsers to communicate with Bluetooth devices</a:t>
            </a:r>
          </a:p>
          <a:p>
            <a:r>
              <a:rPr lang="en-GB" dirty="0"/>
              <a:t>Supported on Chrome (mobile and desktop), Edge and Opera. It is not currently implemented on </a:t>
            </a:r>
            <a:r>
              <a:rPr lang="en-GB" dirty="0" err="1"/>
              <a:t>ios</a:t>
            </a:r>
            <a:r>
              <a:rPr lang="en-GB" dirty="0"/>
              <a:t> browsers, however there are various </a:t>
            </a:r>
            <a:r>
              <a:rPr lang="en-GB" dirty="0" err="1"/>
              <a:t>ios</a:t>
            </a:r>
            <a:r>
              <a:rPr lang="en-GB" dirty="0"/>
              <a:t> apps which offer web </a:t>
            </a:r>
            <a:r>
              <a:rPr lang="en-GB" dirty="0" err="1"/>
              <a:t>bluetooth</a:t>
            </a:r>
            <a:r>
              <a:rPr lang="en-GB" dirty="0"/>
              <a:t> support</a:t>
            </a:r>
          </a:p>
          <a:p>
            <a:r>
              <a:rPr lang="en-GB" dirty="0"/>
              <a:t>Combined with Espruino, Web Bluetooth allows for the development of IoT apps and devices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345622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0655-0BD2-4AF1-8D53-E390EA12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Uploader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0CD5-12D3-45B1-BE98-37D411EA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Currently, there are two main methods of uploading code onto an espruino device</a:t>
            </a:r>
          </a:p>
          <a:p>
            <a:r>
              <a:rPr lang="en-GB" dirty="0"/>
              <a:t>A web IDE available at </a:t>
            </a:r>
            <a:r>
              <a:rPr lang="en-GB" dirty="0">
                <a:hlinkClick r:id="rId2"/>
              </a:rPr>
              <a:t>https://www.espruino.com/ide/</a:t>
            </a:r>
            <a:endParaRPr lang="en-GB" dirty="0"/>
          </a:p>
          <a:p>
            <a:r>
              <a:rPr lang="en-GB" dirty="0"/>
              <a:t>An </a:t>
            </a:r>
            <a:r>
              <a:rPr lang="en-GB" dirty="0" err="1"/>
              <a:t>appstore</a:t>
            </a:r>
            <a:r>
              <a:rPr lang="en-GB" dirty="0"/>
              <a:t> for bangle.js available at </a:t>
            </a:r>
            <a:r>
              <a:rPr lang="en-GB" dirty="0">
                <a:hlinkClick r:id="rId3"/>
              </a:rPr>
              <a:t>https://banglejs.com/apps/</a:t>
            </a:r>
            <a:endParaRPr lang="en-GB" dirty="0"/>
          </a:p>
          <a:p>
            <a:r>
              <a:rPr lang="en-GB" dirty="0"/>
              <a:t>This project aims to develop another solution – One that allows users to interact with espruino hardware directly from any webpage/webapp</a:t>
            </a:r>
          </a:p>
          <a:p>
            <a:r>
              <a:rPr lang="en-GB" dirty="0"/>
              <a:t>The user should be able to load a single URL and be able to communicate with external devices directly from a single page</a:t>
            </a:r>
          </a:p>
        </p:txBody>
      </p:sp>
    </p:spTree>
    <p:extLst>
      <p:ext uri="{BB962C8B-B14F-4D97-AF65-F5344CB8AC3E}">
        <p14:creationId xmlns:p14="http://schemas.microsoft.com/office/powerpoint/2010/main" val="421779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7627-6426-43C7-ABA5-9DA679A9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84D3-E5F5-4800-B0BC-1CE05554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Research the Web Bluetooth API</a:t>
            </a:r>
          </a:p>
          <a:p>
            <a:r>
              <a:rPr lang="en-GB" dirty="0"/>
              <a:t>Explore the open source repositories for the espruino web IDE to get a feel for how code uploading is handled</a:t>
            </a:r>
          </a:p>
          <a:p>
            <a:r>
              <a:rPr lang="en-GB" dirty="0"/>
              <a:t>Develop an API that can be easily integrated with any website, allowing for dynamic 2-way communication between the site and remote hardware</a:t>
            </a:r>
          </a:p>
          <a:p>
            <a:pPr lvl="1"/>
            <a:r>
              <a:rPr lang="en-GB" dirty="0"/>
              <a:t>This should be well documented and easily extendable</a:t>
            </a:r>
          </a:p>
          <a:p>
            <a:r>
              <a:rPr lang="en-GB" dirty="0"/>
              <a:t>Develop “proof of concept” apps showing the capabilities of the system</a:t>
            </a:r>
          </a:p>
          <a:p>
            <a:r>
              <a:rPr lang="en-GB" dirty="0"/>
              <a:t>Dissertation Write Up (Concurrently with the development process)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2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1816</TotalTime>
  <Words>348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 Uploader For Remote Embedded Devices</vt:lpstr>
      <vt:lpstr>Outline</vt:lpstr>
      <vt:lpstr>Espruino</vt:lpstr>
      <vt:lpstr>Web Bluetooth</vt:lpstr>
      <vt:lpstr>App Uploader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murray (student)</dc:creator>
  <cp:lastModifiedBy>craig murray (student)</cp:lastModifiedBy>
  <cp:revision>2</cp:revision>
  <dcterms:created xsi:type="dcterms:W3CDTF">2021-10-07T12:41:52Z</dcterms:created>
  <dcterms:modified xsi:type="dcterms:W3CDTF">2021-10-08T18:58:48Z</dcterms:modified>
</cp:coreProperties>
</file>